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/>
    <p:restoredTop sz="94692"/>
  </p:normalViewPr>
  <p:slideViewPr>
    <p:cSldViewPr snapToGrid="0" snapToObjects="1" showGuides="1">
      <p:cViewPr varScale="1">
        <p:scale>
          <a:sx n="81" d="100"/>
          <a:sy n="81" d="100"/>
        </p:scale>
        <p:origin x="1502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16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83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738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27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9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64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44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7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7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38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6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34AE6-2763-174B-842D-D6191EE2717C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52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/>
          </p:cNvSpPr>
          <p:nvPr/>
        </p:nvSpPr>
        <p:spPr>
          <a:xfrm>
            <a:off x="0" y="17509"/>
            <a:ext cx="3685032" cy="1481328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CDA7ED5-8742-43F6-BB33-29B57082EE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" t="29348" r="530" b="17058"/>
          <a:stretch/>
        </p:blipFill>
        <p:spPr>
          <a:xfrm>
            <a:off x="2" y="0"/>
            <a:ext cx="7814820" cy="315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613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52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Temple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Luke Jakielaszek</cp:lastModifiedBy>
  <cp:revision>15</cp:revision>
  <dcterms:created xsi:type="dcterms:W3CDTF">2012-06-27T20:26:35Z</dcterms:created>
  <dcterms:modified xsi:type="dcterms:W3CDTF">2018-02-01T19:14:36Z</dcterms:modified>
</cp:coreProperties>
</file>