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2"/>
  </p:normalViewPr>
  <p:slideViewPr>
    <p:cSldViewPr snapToGrid="0" snapToObjects="1" showGuides="1">
      <p:cViewPr>
        <p:scale>
          <a:sx n="160" d="100"/>
          <a:sy n="160" d="100"/>
        </p:scale>
        <p:origin x="13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0"/>
            <a:ext cx="3685032" cy="148132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C0E69E3-4CDF-4760-97AB-B0DF81852B75}"/>
              </a:ext>
            </a:extLst>
          </p:cNvPr>
          <p:cNvGrpSpPr/>
          <p:nvPr/>
        </p:nvGrpSpPr>
        <p:grpSpPr>
          <a:xfrm>
            <a:off x="-37289" y="-23558"/>
            <a:ext cx="3759610" cy="1528444"/>
            <a:chOff x="-37290" y="-23559"/>
            <a:chExt cx="3759610" cy="152844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DC96B00-3B22-49A4-ABB5-D50301A1C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7290" y="-23559"/>
              <a:ext cx="2037923" cy="152844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F18C5D3-86D6-4DDC-8F2B-B89D84EE56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5518"/>
            <a:stretch/>
          </p:blipFill>
          <p:spPr>
            <a:xfrm>
              <a:off x="2000633" y="-23556"/>
              <a:ext cx="1721687" cy="15284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5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Tarek Elseify</cp:lastModifiedBy>
  <cp:revision>19</cp:revision>
  <dcterms:created xsi:type="dcterms:W3CDTF">2012-06-27T20:26:35Z</dcterms:created>
  <dcterms:modified xsi:type="dcterms:W3CDTF">2018-01-13T01:36:51Z</dcterms:modified>
</cp:coreProperties>
</file>