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92"/>
  </p:normalViewPr>
  <p:slideViewPr>
    <p:cSldViewPr snapToGrid="0" snapToObjects="1" showGuide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0" y="0"/>
            <a:ext cx="3685032" cy="1481328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E2709E8-094F-446B-8421-94E2D1ED39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494" r="3028" b="12208"/>
          <a:stretch/>
        </p:blipFill>
        <p:spPr>
          <a:xfrm>
            <a:off x="0" y="0"/>
            <a:ext cx="3784211" cy="156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5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Tarek Elseify</cp:lastModifiedBy>
  <cp:revision>19</cp:revision>
  <dcterms:created xsi:type="dcterms:W3CDTF">2012-06-27T20:26:35Z</dcterms:created>
  <dcterms:modified xsi:type="dcterms:W3CDTF">2018-01-25T21:39:26Z</dcterms:modified>
</cp:coreProperties>
</file>