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92"/>
  </p:normalViewPr>
  <p:slideViewPr>
    <p:cSldViewPr snapToGrid="0" snapToObjects="1" showGuide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0" y="0"/>
            <a:ext cx="3685032" cy="1481328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985552-B943-48BD-A59C-21B0179518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29" r="12718"/>
          <a:stretch/>
        </p:blipFill>
        <p:spPr>
          <a:xfrm>
            <a:off x="-14420" y="-17888"/>
            <a:ext cx="5993745" cy="240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5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Tarek Elseify</cp:lastModifiedBy>
  <cp:revision>15</cp:revision>
  <dcterms:created xsi:type="dcterms:W3CDTF">2012-06-27T20:26:35Z</dcterms:created>
  <dcterms:modified xsi:type="dcterms:W3CDTF">2018-01-12T23:19:02Z</dcterms:modified>
</cp:coreProperties>
</file>