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3348-7AA4-4105-B9AE-881D3506B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4A2A4-70FD-49C4-BC67-ADD949FA8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6EF59-559B-4595-BBCB-86419ABA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9A2DF-0418-437E-B386-8AC8756D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89E38-D60F-476C-ADA4-2E0ADC59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5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EFBB-FEE4-4A87-9B14-E70C8FA5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93880-FB65-4F3B-80B2-7CCDE7FB6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0F04C-9A72-4A96-B7F0-F59FC10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7EC5A-4547-4230-81FE-54BE8F23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48A6-0E11-4FB6-8321-FFC33FA4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6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B7760-6297-4F83-8FC1-2481C3FAD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AEC30-847E-404E-8245-4ADB7D9B7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B3D03-1472-4BF6-BE26-6787E21F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9A31-F907-412A-B802-91EF63C8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D194B-F24D-4769-AEE6-C850F502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5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FB01-0D33-4C4A-B584-DA130A98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EFA5-592A-4A2C-A548-E44B7B214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6934A-8D61-46A5-93C7-E72449A7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B5966-8C42-4D6C-BD0A-F3360E45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42F9-A4BD-41B8-B78F-BD3928E1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A60F-5E90-4626-BAE0-8563C714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D1401-E99C-403E-9743-726B50BC3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5B26-CCCF-40B4-A990-6583E93C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1478A-7AD7-4A2F-B4EF-C9EB27F3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90042-9A95-45DF-92DE-7201BDA1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9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EAA4-9FCA-4301-9711-12A58E10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2365B-6622-4EEB-A219-E3B072BAA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B7E8F-BBDB-45D2-A563-255F64731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42C71-EC17-40F9-AD1B-4B6B0875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99603-248C-4537-A665-B3AB4DCA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F741-9295-4680-85DA-5B2DC93E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55506-D754-4581-8EE6-06BEDCAA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F23B1-C29C-4AD7-8E3F-AB62EC596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4A9AB-3CBC-49F7-AF9A-7104FAEB2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01DF8-62D9-45E2-B2FF-105F987D7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FE914A-BE3B-443E-93BA-B474D118E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45FF2-49F4-4180-BE35-AE431F7D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3B6C5-E2D3-4D2E-B33B-CA4B655D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D9C51-9702-4119-9C9F-9ED1142A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440E-9547-4872-B448-D9EA2886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E1B7F-9B34-42FA-AC70-8CDC81C0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5C1CC-D705-41FE-A681-A6B5AE28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D1C2B-652E-4C05-811A-BCB2C60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3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FE1D8-A4E8-458B-8851-B8D081E7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86496-6EDD-4E3C-930F-E1EB5D48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076FD-AA18-4D11-B88E-F7992DDC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FC80-937E-4957-A97D-85958A47C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FCB04-9022-4F01-97A8-D5F9DD97E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9E823-1748-4B5B-8800-93012D27A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F9827-3A87-4C19-B45A-F3F2C3D7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2F19-270D-4595-B1C4-6C993D2F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8BA57-611D-4F70-A40C-2EDD3548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8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6C04-056C-4213-AA0A-144EBF61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EA6AE-2687-4A05-ADF4-3ADC4C726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3B5EA-E4E0-4E49-804D-8E1812060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505C-5C5E-4A90-A1EC-7EB8DE7B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CB02C-E98C-482C-942A-92332762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3826D-A4F7-44D5-8939-EB6AFE36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9CDC4-DF42-4339-A8B0-6F4281B4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EBA43-D5C3-478F-B13B-02B29E49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B1F25-9704-430A-A4D4-3964A8EEF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BC4E-C7CF-4457-8DEF-A46925663EB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8F66-1F22-4392-979D-4CAD36D02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CA380-104E-4875-A14D-953C336F2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023E-379C-491D-A11C-585A2555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1E8250-D28F-45FB-AEF3-2934B75F2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79520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3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2018-01-12T23:00:20Z</dcterms:created>
  <dcterms:modified xsi:type="dcterms:W3CDTF">2018-01-12T23:00:45Z</dcterms:modified>
</cp:coreProperties>
</file>