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92"/>
  </p:normalViewPr>
  <p:slideViewPr>
    <p:cSldViewPr snapToGrid="0" snapToObjects="1" showGuide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3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2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9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6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3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4AE6-2763-174B-842D-D6191EE2717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5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/>
          </p:cNvSpPr>
          <p:nvPr/>
        </p:nvSpPr>
        <p:spPr>
          <a:xfrm>
            <a:off x="0" y="0"/>
            <a:ext cx="3685032" cy="1481328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E6319F2-1FC5-4E3B-9814-ABE04D9302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92" t="29942" r="13348" b="18829"/>
          <a:stretch/>
        </p:blipFill>
        <p:spPr>
          <a:xfrm>
            <a:off x="-49590" y="0"/>
            <a:ext cx="3784211" cy="156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1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52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Tarek Elseify</cp:lastModifiedBy>
  <cp:revision>20</cp:revision>
  <dcterms:created xsi:type="dcterms:W3CDTF">2012-06-27T20:26:35Z</dcterms:created>
  <dcterms:modified xsi:type="dcterms:W3CDTF">2018-01-25T21:41:54Z</dcterms:modified>
</cp:coreProperties>
</file>