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/>
    <p:restoredTop sz="94692"/>
  </p:normalViewPr>
  <p:slideViewPr>
    <p:cSldViewPr snapToGrid="0" snapToObjects="1" showGuides="1">
      <p:cViewPr varScale="1">
        <p:scale>
          <a:sx n="86" d="100"/>
          <a:sy n="86" d="100"/>
        </p:scale>
        <p:origin x="216" y="3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12/30/17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716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12/30/17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083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12/30/17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738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12/30/17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927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12/30/17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195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12/30/17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464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12/30/17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644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12/30/17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372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12/30/17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375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12/30/17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938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12/30/17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06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34AE6-2763-174B-842D-D6191EE2717C}" type="datetimeFigureOut">
              <a:rPr lang="en-US" smtClean="0"/>
              <a:t>12/30/17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052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/>
          </p:cNvSpPr>
          <p:nvPr/>
        </p:nvSpPr>
        <p:spPr>
          <a:xfrm>
            <a:off x="0" y="17509"/>
            <a:ext cx="3685032" cy="1481328"/>
          </a:xfrm>
          <a:prstGeom prst="rect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16200000" scaled="0"/>
          </a:gra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212235" y="96453"/>
            <a:ext cx="4704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This is an example of a perfectly sized box.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4661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852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1764</TotalTime>
  <Words>10</Words>
  <Application>Microsoft Macintosh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Calibri</vt:lpstr>
      <vt:lpstr>Arial</vt:lpstr>
      <vt:lpstr>Office Theme</vt:lpstr>
      <vt:lpstr>PowerPoint Presentation</vt:lpstr>
      <vt:lpstr>PowerPoint Presentation</vt:lpstr>
    </vt:vector>
  </TitlesOfParts>
  <Company>Temple University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Picone</dc:creator>
  <cp:lastModifiedBy>Microsoft Office User</cp:lastModifiedBy>
  <cp:revision>12</cp:revision>
  <dcterms:created xsi:type="dcterms:W3CDTF">2012-06-27T20:26:35Z</dcterms:created>
  <dcterms:modified xsi:type="dcterms:W3CDTF">2018-01-01T03:44:46Z</dcterms:modified>
</cp:coreProperties>
</file>