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0C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97" d="100"/>
          <a:sy n="97" d="100"/>
        </p:scale>
        <p:origin x="55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2DCFB-E2BA-480E-98AC-CF5C9F691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B0DD1-C48D-4F96-A266-973C63179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713D3-D6E5-4B75-B994-8109F15E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A281E-E623-4485-A607-5E879917C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33960-CEB5-4BC4-B411-D9929EE5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8DF0-B812-4E7B-A11D-52B52FB14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1EDA08-D8F5-410A-9BE7-D3222474A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445D6-C989-4397-888C-7C323709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11D7E-54DA-4109-AD67-234D194AF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08162-ACF0-4FCC-A337-EA1DA12E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6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D7264-D73C-4CAF-AFFB-0241517D99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981D1-FB77-4C10-9E4C-F9900C6BC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26C2A-4AFF-4976-8DDC-B380CE2B6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D6632-394D-4AF4-85F7-2C8F46F0E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5506A-6DA7-4A47-8AB6-FA306571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2E657-E38F-4273-AB4D-3FFB0EF40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89C68-6DCF-4B3F-9567-A779A8ED0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C1A40-A1E8-4EC7-8D63-0D4EF125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F8392-D13D-4F29-862A-897C826D4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96D76-8BA3-46CE-A647-00E34ED73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7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52F0E-AE67-4DB9-A400-94A722842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CA105-8D74-4706-B6BF-0A30AFBF2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98277-5488-4A0F-A781-7F74032FC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42F02-A957-46DF-AB3A-9AB527745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8CB79-C8C1-4FD8-A796-5A69C5A1D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9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E0E6D-D320-4863-BA63-338DDA279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464D3-EF1A-4B2C-B799-CB94C7F85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21ABC-F848-4F5E-8CC5-CE7ABB611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1989A-1FB6-40F6-A748-2C4F80D25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034BA-4843-4E8E-816C-BF1F6DE09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38010-98C2-4442-B92E-64E8E00F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6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B511D-2C99-4982-868D-50E79C733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8C3FD-5AD2-4CC0-A13C-78313DA4C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140DC9-7003-46A3-9780-35AE4D0DE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324EB-3F74-4F13-B94B-E7B5CC5B1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0238E-15EE-4C2F-9236-A115810F3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E12494-64F5-4E5D-A968-F071FF6E5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8DFC8C-8618-4D33-9AA8-EF406F1F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B5AD92-E626-4175-B36D-0B2F1370A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8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54CF8-CD85-4E9D-A745-6036E9BB7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8E0FBF-8F7B-4E12-8292-C11303BB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D83F3-A00B-4D15-9EF1-2FFA2E2E4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739FF-837A-402B-83E8-CF67AE2C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6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3F592-AB73-4994-88A7-805DB185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B0EE46-66E3-46D1-9DFE-E9B8E036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F6801-E09C-4020-9974-BA641140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5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6DC19-0A74-4425-862F-5590FA98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D81E-F9BB-4334-9DC6-9696A20FC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A4B64B-86AF-4C4D-B5E3-65F765A06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2534F-331C-4FC1-B755-07F26CA48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BDF03-D9FD-43A9-A0E2-EBC43F57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0AF56-BCF2-47C7-8BC6-5A25AE26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0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4F3DC-09E7-44C2-80A7-DE4CE1D9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5C7B10-EDD5-42E3-99A4-86E5B8721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13E94F-D7D0-43AD-B971-79FF0C75B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92A68-7B5A-48B3-9133-39C69B8E3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7CDF9-59D3-4103-A02D-DA9002E5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55748-1EA5-454C-BDE4-9D2D0B5FA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8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D7276F-C01D-48D2-8363-C1631923B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ECE2B-32AD-4A22-A6D7-4BC9F9F0A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3F6BD-D3A3-472B-9133-D8DF49A1B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1AB23-3871-4186-956D-0BFCED9EB451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EA845-2876-435F-8196-3FBF84397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EB80B-F7FF-4775-AE36-0AB5BA8EF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1BC62-52C6-46F3-9004-79F183080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0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F01FFC2-2F53-4DA4-9093-45ACCEC8A824}"/>
              </a:ext>
            </a:extLst>
          </p:cNvPr>
          <p:cNvSpPr/>
          <p:nvPr/>
        </p:nvSpPr>
        <p:spPr>
          <a:xfrm>
            <a:off x="5440623" y="2852878"/>
            <a:ext cx="1310754" cy="1152244"/>
          </a:xfrm>
          <a:prstGeom prst="rect">
            <a:avLst/>
          </a:prstGeom>
          <a:solidFill>
            <a:srgbClr val="900C3F"/>
          </a:solidFill>
          <a:ln>
            <a:solidFill>
              <a:srgbClr val="900C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77FC17-08F4-4511-8129-74A47329C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23" y="2852878"/>
            <a:ext cx="1310754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45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Tarek Elseify</dc:creator>
  <cp:lastModifiedBy>Tarek Elseify</cp:lastModifiedBy>
  <cp:revision>1</cp:revision>
  <dcterms:created xsi:type="dcterms:W3CDTF">2018-05-30T18:03:23Z</dcterms:created>
  <dcterms:modified xsi:type="dcterms:W3CDTF">2018-05-30T18:08:58Z</dcterms:modified>
</cp:coreProperties>
</file>