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6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7" autoAdjust="0"/>
    <p:restoredTop sz="94660"/>
  </p:normalViewPr>
  <p:slideViewPr>
    <p:cSldViewPr snapToGrid="0">
      <p:cViewPr varScale="1">
        <p:scale>
          <a:sx n="68" d="100"/>
          <a:sy n="68" d="100"/>
        </p:scale>
        <p:origin x="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06DA-92CE-4FCF-99CA-A525EE599FD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FED23-3B25-4E13-9729-3E22C8B23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741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06DA-92CE-4FCF-99CA-A525EE599FD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FED23-3B25-4E13-9729-3E22C8B23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198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06DA-92CE-4FCF-99CA-A525EE599FD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FED23-3B25-4E13-9729-3E22C8B23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453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06DA-92CE-4FCF-99CA-A525EE599FD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FED23-3B25-4E13-9729-3E22C8B23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641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06DA-92CE-4FCF-99CA-A525EE599FD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FED23-3B25-4E13-9729-3E22C8B23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89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06DA-92CE-4FCF-99CA-A525EE599FD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FED23-3B25-4E13-9729-3E22C8B23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08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06DA-92CE-4FCF-99CA-A525EE599FD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FED23-3B25-4E13-9729-3E22C8B23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301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06DA-92CE-4FCF-99CA-A525EE599FD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FED23-3B25-4E13-9729-3E22C8B23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06DA-92CE-4FCF-99CA-A525EE599FD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FED23-3B25-4E13-9729-3E22C8B23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760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06DA-92CE-4FCF-99CA-A525EE599FD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FED23-3B25-4E13-9729-3E22C8B23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345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06DA-92CE-4FCF-99CA-A525EE599FD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FED23-3B25-4E13-9729-3E22C8B23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85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C06DA-92CE-4FCF-99CA-A525EE599FD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FED23-3B25-4E13-9729-3E22C8B23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914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CB647ED7-3BA8-4F60-94DC-50963975A4AF}"/>
              </a:ext>
            </a:extLst>
          </p:cNvPr>
          <p:cNvSpPr/>
          <p:nvPr/>
        </p:nvSpPr>
        <p:spPr>
          <a:xfrm>
            <a:off x="4032348" y="473532"/>
            <a:ext cx="1199921" cy="60997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A89FA06-F95E-4695-A3D9-48C5E6EB7A43}"/>
              </a:ext>
            </a:extLst>
          </p:cNvPr>
          <p:cNvSpPr/>
          <p:nvPr/>
        </p:nvSpPr>
        <p:spPr>
          <a:xfrm>
            <a:off x="7604099" y="473529"/>
            <a:ext cx="1199921" cy="60997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D9DF946-5DE3-42DC-8514-C5589113EFAE}"/>
              </a:ext>
            </a:extLst>
          </p:cNvPr>
          <p:cNvSpPr/>
          <p:nvPr/>
        </p:nvSpPr>
        <p:spPr>
          <a:xfrm>
            <a:off x="0" y="-31886"/>
            <a:ext cx="179132" cy="69320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effectLst>
            <a:outerShdw dir="5400000" algn="ctr" rotWithShape="0">
              <a:schemeClr val="bg1">
                <a:lumMod val="95000"/>
              </a:schemeClr>
            </a:outerShd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5DB04528-8509-4122-B3C2-DEF82C2246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132" y="226884"/>
            <a:ext cx="3853215" cy="6631116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perspectiveRight"/>
            <a:lightRig rig="threePt" dir="t"/>
          </a:scene3d>
        </p:spPr>
      </p:pic>
      <p:pic>
        <p:nvPicPr>
          <p:cNvPr id="12" name="Picture 11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8FEFF048-5EAB-4C4B-B78C-5EF1125C8C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0495" y="284763"/>
            <a:ext cx="3912373" cy="6530163"/>
          </a:xfrm>
          <a:prstGeom prst="rect">
            <a:avLst/>
          </a:prstGeom>
          <a:effectLst>
            <a:outerShdw blurRad="177800" dist="88900" sx="101000" sy="101000" algn="l" rotWithShape="0">
              <a:prstClr val="black">
                <a:alpha val="46000"/>
              </a:prstClr>
            </a:outerShdw>
          </a:effectLst>
        </p:spPr>
      </p:pic>
      <p:pic>
        <p:nvPicPr>
          <p:cNvPr id="7" name="Picture 6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82F8D305-DFC0-476C-BA43-FA2F9C8FEB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9877" y="222329"/>
            <a:ext cx="3853215" cy="6530163"/>
          </a:xfrm>
          <a:prstGeom prst="rect">
            <a:avLst/>
          </a:prstGeom>
          <a:effectLst>
            <a:outerShdw blurRad="177800" dist="38100" dir="1740000" sx="102000" sy="102000" algn="ctr" rotWithShape="0">
              <a:prstClr val="black">
                <a:alpha val="34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61700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Temple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Tarek Elseify</dc:creator>
  <cp:lastModifiedBy>Julien J. Simons</cp:lastModifiedBy>
  <cp:revision>17</cp:revision>
  <dcterms:created xsi:type="dcterms:W3CDTF">2019-03-29T18:11:32Z</dcterms:created>
  <dcterms:modified xsi:type="dcterms:W3CDTF">2020-04-11T12:25:23Z</dcterms:modified>
</cp:coreProperties>
</file>