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77C6-0856-4EBA-9B83-841F2AD8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D99F8-D9BB-4CD4-818B-63FD33D90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38CC-9C18-4B44-9535-887506DB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5398-C086-455A-88AE-B2FA3805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40D19-7A7E-4AC2-BE73-2809E8FE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FF3D-FE58-45C4-87B6-84C606F1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395C2-2DD9-4CBD-BC18-1A022EA2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F0D36-F29D-414F-A228-98F9EDAF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F533-ED46-4441-B6B7-6ABFCFBC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3FA05-BCB7-4B6E-9EA7-6487D34E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DEE037-D1A2-41EA-85E7-E8C0ACB42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5E8F2-1117-4663-8648-E08076CEF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6288C-B135-4BAE-9DC5-2F587E5B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C6DA9-8A39-4407-8A59-A648DEF0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72FC-788D-48BD-BF14-C42D23AF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28F0-715E-4575-801C-7690F5C1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95DD-A9DE-49E1-A2D2-000E2EC8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6F294-70AB-4188-B4E3-1C3558A9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F8864-AA07-4D27-9D74-13D31A4B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39751-5BB6-4134-AFE0-9C5F0958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99DE-9C40-40A0-B614-2C3FBA25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B57AA-21D6-4EFA-9F3A-B07CD746E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6F397-1175-47ED-B9F7-4F9E2467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7BEB4-0FD8-498A-931D-0FEC8A28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D8B4-75FA-478F-8B5D-E2A6B22F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FCDF-52DC-41C2-8E00-93CE3061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8F48-E511-4EAD-AAEA-925635154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A73DF-B551-4E79-9289-E22FAFDA9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A849C-26BF-4165-86FF-16E1870F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2C54B-243A-4574-89FC-3FC88211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3AFA8-2143-4731-96B8-8ADFE8FF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50CD-55D8-48D0-BA6E-A20072FA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90CA6-E625-45E6-A470-8E9EB178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80504-C331-4177-8EA8-FE87C8609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60F2C-A962-41D5-8C96-6E52ED900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CE3DB-D0B3-4592-9925-916A5C586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73B1F-83C3-42A5-879F-97E44678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C03EB-8EF1-409E-AE14-B9004976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A9952-1E5F-4B76-A0BD-7CB9AF2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B3DC-2A06-436B-B6EB-822A55C7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BB7B1-48AD-44A9-98B7-0497BF5F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3EE24-78E0-44B3-8A8C-9BBBFCA7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0C2CF-7DD4-47AB-9EBE-26C0A446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CC605-95A7-41ED-89C7-C18E2596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AD648-12B8-4B69-8473-0C994540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E189C-A4E6-4BE2-AAD6-B3EFD4E4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3549-ADF3-4FA9-9F0F-774DCCBA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9361-57CE-41B5-8F84-C1368C50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1D228-3BA7-4545-8C74-C8A299D7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CDB4-DA23-452D-B7FA-FED03254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CC211-7283-4DF6-B557-211BE93C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94A8D-05A1-4499-A123-08CD9E1F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0794-7599-4071-BC4E-F1402C93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39B91-93AC-4640-9F38-CFB791D42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B7AE-5D52-4C43-94FB-80635901D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7C12E-F349-420B-BAD8-DFDA3B68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13BEB-FC24-4504-BF81-8BF9AE8F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7CDA-66A4-402A-A2FC-26D05327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18A7F-CD64-4724-AEE1-981A452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F15D-0F5A-4B05-959C-1ED99464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21B5-F375-4FB9-A131-1E1C2E667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20C0-AEAE-4552-98DB-51EC6B156D19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18EE-380C-46BE-BF35-9F4743F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E30A-47AA-4563-976B-07449673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7BC3-945D-40BB-9BD5-A47EECD3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0E8613C-05A1-45FF-B16F-F23493271333}"/>
              </a:ext>
            </a:extLst>
          </p:cNvPr>
          <p:cNvGrpSpPr/>
          <p:nvPr/>
        </p:nvGrpSpPr>
        <p:grpSpPr>
          <a:xfrm>
            <a:off x="804543" y="1727062"/>
            <a:ext cx="10346514" cy="4351658"/>
            <a:chOff x="922743" y="1825306"/>
            <a:chExt cx="10346514" cy="43516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44CBA3-4EB3-4224-99D3-9DF93CD75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66" b="26631"/>
            <a:stretch/>
          </p:blipFill>
          <p:spPr>
            <a:xfrm>
              <a:off x="922743" y="1825626"/>
              <a:ext cx="10346514" cy="435133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84B43B-D6E1-4AAB-A157-9CB0647F8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43" y="1825306"/>
              <a:ext cx="5802209" cy="43516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349B07-8F63-4909-99BE-FD317CE0C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2" r="7337"/>
            <a:stretch/>
          </p:blipFill>
          <p:spPr>
            <a:xfrm>
              <a:off x="6724952" y="1825307"/>
              <a:ext cx="4544305" cy="4351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89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Tarek Elseify</cp:lastModifiedBy>
  <cp:revision>2</cp:revision>
  <dcterms:created xsi:type="dcterms:W3CDTF">2018-05-30T22:34:29Z</dcterms:created>
  <dcterms:modified xsi:type="dcterms:W3CDTF">2018-07-16T15:35:24Z</dcterms:modified>
</cp:coreProperties>
</file>