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9" d="100"/>
          <a:sy n="79" d="100"/>
        </p:scale>
        <p:origin x="50" y="4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B77C6-0856-4EBA-9B83-841F2AD85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D99F8-D9BB-4CD4-818B-63FD33D90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F38CC-9C18-4B44-9535-887506DBF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F5398-C086-455A-88AE-B2FA38059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40D19-7A7E-4AC2-BE73-2809E8FE0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3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5FF3D-FE58-45C4-87B6-84C606F17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395C2-2DD9-4CBD-BC18-1A022EA24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F0D36-F29D-414F-A228-98F9EDAF0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6F533-ED46-4441-B6B7-6ABFCFBC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3FA05-BCB7-4B6E-9EA7-6487D34EB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1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DEE037-D1A2-41EA-85E7-E8C0ACB42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95E8F2-1117-4663-8648-E08076CEF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6288C-B135-4BAE-9DC5-2F587E5BF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C6DA9-8A39-4407-8A59-A648DEF00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F72FC-788D-48BD-BF14-C42D23AFA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4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728F0-715E-4575-801C-7690F5C19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895DD-A9DE-49E1-A2D2-000E2EC8D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6F294-70AB-4188-B4E3-1C3558A9D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F8864-AA07-4D27-9D74-13D31A4B7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39751-5BB6-4134-AFE0-9C5F09586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8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499DE-9C40-40A0-B614-2C3FBA252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B57AA-21D6-4EFA-9F3A-B07CD746E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6F397-1175-47ED-B9F7-4F9E24678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7BEB4-0FD8-498A-931D-0FEC8A28A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1D8B4-75FA-478F-8B5D-E2A6B22F0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4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6FCDF-52DC-41C2-8E00-93CE3061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C8F48-E511-4EAD-AAEA-9256351541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A73DF-B551-4E79-9289-E22FAFDA9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A849C-26BF-4165-86FF-16E1870FD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2C54B-243A-4574-89FC-3FC882115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3AFA8-2143-4731-96B8-8ADFE8FF7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7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250CD-55D8-48D0-BA6E-A20072FAD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90CA6-E625-45E6-A470-8E9EB178F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80504-C331-4177-8EA8-FE87C8609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B60F2C-A962-41D5-8C96-6E52ED900E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6CE3DB-D0B3-4592-9925-916A5C586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873B1F-83C3-42A5-879F-97E44678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EC03EB-8EF1-409E-AE14-B90049767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A9952-1E5F-4B76-A0BD-7CB9AF227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5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2B3DC-2A06-436B-B6EB-822A55C7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1BB7B1-48AD-44A9-98B7-0497BF5F1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3EE24-78E0-44B3-8A8C-9BBBFCA7F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70C2CF-7DD4-47AB-9EBE-26C0A4463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8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2CC605-95A7-41ED-89C7-C18E2596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3AD648-12B8-4B69-8473-0C9945405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E189C-A4E6-4BE2-AAD6-B3EFD4E4C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3549-ADF3-4FA9-9F0F-774DCCBA5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09361-57CE-41B5-8F84-C1368C50E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1D228-3BA7-4545-8C74-C8A299D7B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ACDB4-DA23-452D-B7FA-FED03254F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CC211-7283-4DF6-B557-211BE93C6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94A8D-05A1-4499-A123-08CD9E1FB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8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A0794-7599-4071-BC4E-F1402C93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539B91-93AC-4640-9F38-CFB791D421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AB7AE-5D52-4C43-94FB-80635901D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07C12E-F349-420B-BAD8-DFDA3B680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13BEB-FC24-4504-BF81-8BF9AE8F5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C47CDA-66A4-402A-A2FC-26D053276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5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B18A7F-CD64-4724-AEE1-981A4527E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6F15D-0F5A-4B05-959C-1ED994645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A21B5-F375-4FB9-A131-1E1C2E667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320C0-AEAE-4552-98DB-51EC6B156D19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318EE-380C-46BE-BF35-9F4743FE53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FE30A-47AA-4563-976B-074496730F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17BC3-945D-40BB-9BD5-A47EECD30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7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44CBA3-4EB3-4224-99D3-9DF93CD754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66" b="26631"/>
          <a:stretch/>
        </p:blipFill>
        <p:spPr>
          <a:xfrm>
            <a:off x="922743" y="1825626"/>
            <a:ext cx="1034651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895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Tarek Elseify</dc:creator>
  <cp:lastModifiedBy>Tarek Elseify</cp:lastModifiedBy>
  <cp:revision>1</cp:revision>
  <dcterms:created xsi:type="dcterms:W3CDTF">2018-05-30T22:34:29Z</dcterms:created>
  <dcterms:modified xsi:type="dcterms:W3CDTF">2018-05-30T22:38:04Z</dcterms:modified>
</cp:coreProperties>
</file>