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6" d="100"/>
          <a:sy n="46" d="100"/>
        </p:scale>
        <p:origin x="2100" y="8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EA5A-EE37-4BAC-B2F1-8814A85E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679C0-CD8C-4F6C-9205-5497CF41B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C1AA7-F262-4F7F-A452-ECC3D364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7E306-A182-4280-9695-5558FC21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9DF1C-EB05-4ADA-857E-61D9B5A1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7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00CF-E5D9-42C6-A2BD-3B32E223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25187-4200-4234-8B07-AF952F621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7821-5546-4EA3-B9FA-8C632601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B387B-272F-448C-AAF7-7AD3AFE4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CD06C-88C0-497C-9359-227A113F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1250B-0D18-48D2-AA71-E3BBD331A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94F14-C2CE-40C7-AAD6-DE38E6F1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F251-0298-4E63-BD0C-293C2EF8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63D-209D-42F9-A817-FFFB1B59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1D1A-5DA1-4918-896C-86C01D7A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D4E8-5A77-44D4-8E3E-061E6C1C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02B39-C518-4BED-986D-E772F599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6AFE4-1742-47B9-94F2-A785219C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7528-20A1-426C-98D8-D0F402BE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687E7-41E1-4ED5-88A4-28B9E925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7D4B-4161-47BF-8B11-F6BFD4D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0FD1B-924D-4E13-AC97-359BF6D9D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B9DC-8518-4364-AE99-57A01A63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69BA-92D7-4FED-9B8B-4B7AD3BE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8B77-563D-468E-8433-56BC9A48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E37B-554E-4F78-AFEA-1C7A24AA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E0A4-0E5B-4114-905A-C9FA03328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0EFE3-5759-4F32-90CB-A93A22944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DD08-3B47-4778-BD18-5A60853D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C2E85-7898-4425-8D0E-B0F663AD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A2B4B-F097-4530-8DE7-D31DA438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96BA-2CA4-44EE-9D2D-6F0675B4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B5F4-BBE4-407D-9E19-45526355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BA833-CB8A-4C6D-92B0-6DC1AF713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16E78-2A35-463E-8F0C-6C25488B5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A0187-4680-4006-94A8-14F1A0AE2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EBDB7-5EE1-44B9-B378-7A025BCF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F99BA-142C-46C6-A7C9-FB05384B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A6F01-FB7F-490C-A117-2D4922BE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1197-DE5A-4358-B4ED-532CDE79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CA19A-27AC-45CF-B29D-A6511AE1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1879D-DFF6-45AA-BB19-A8ED9F86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BFD8B-196E-46CD-B58B-D904C94A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D4445-F942-4C0B-AFBF-6C624A4D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66A75-4C91-4CD0-97BC-505AB9CC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8AD4C-D2A1-4EE2-A79A-D506F981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51EE-F586-4491-AB23-5C2BFC08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44D4-8E69-4DE3-9213-E40ADFAE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AF256-5787-4217-8774-6A1C8C273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799DE-7791-4793-A370-EFAA96C3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9B4A0-0ABD-45B1-A7B6-8D2DE9E5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4B1C-66D0-4B18-A710-B3D69B81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8055-5ADE-4C29-BB62-BFD4B3D8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389CA-78A4-4C35-8829-41BC222CB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EF7CC-C2CD-4327-AA91-C59D836BE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579CB-F305-400B-955D-32B0FA53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118D3-52A1-4091-B875-B24A5F09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500D-FD2F-4312-9A78-3EEB2066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9BBCF-0027-4DF6-A1B5-2AFBF275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7D50A-C2B6-4070-A574-ADE338FC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DF8DD-706A-4BA1-B725-C3676317B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E02A-3C31-4213-B192-4E59BB4C219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8CBC2-3E32-4B1D-8977-BAC9B7C02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E5D95-DCD0-4291-8887-A258C38E2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A826-1128-46BA-A15A-C254F390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EF3CB-5851-4CE3-80DC-8DA14C0F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9680" y="-490450"/>
            <a:ext cx="1628775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B3EC7-59FA-419A-9ACE-117171D7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/>
          <a:stretch/>
        </p:blipFill>
        <p:spPr>
          <a:xfrm>
            <a:off x="-5059680" y="-490450"/>
            <a:ext cx="858981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1EFD6-5EEE-4BD6-A77F-E0E38952AD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/>
          <a:stretch/>
        </p:blipFill>
        <p:spPr>
          <a:xfrm>
            <a:off x="3530138" y="-490450"/>
            <a:ext cx="771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Tarek Elseify</cp:lastModifiedBy>
  <cp:revision>1</cp:revision>
  <dcterms:created xsi:type="dcterms:W3CDTF">2018-05-14T14:44:04Z</dcterms:created>
  <dcterms:modified xsi:type="dcterms:W3CDTF">2018-05-14T14:48:39Z</dcterms:modified>
</cp:coreProperties>
</file>