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EAEAE-5BDB-45BC-A30D-9833132C0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026700-3E80-4EC0-86D6-EBA4B13D1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A41AA-F974-4463-BCD9-147119E2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FA80F-870D-45A4-A917-49823BF0D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D9716-3517-4CD3-BD0D-8BC0566A3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72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8C0CD-CA7F-4352-AAF7-7B6EC56EE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D5F3CE-D017-4129-8560-DE1C9CCC9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5733F-F1E3-45C1-8421-46224E329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312A1-8846-4EA5-B06D-9E62CFC3E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25ABE-3FF9-4F64-BA01-CA52E1A80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4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62D7DC-665A-4FAD-90E4-AC90395BE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FE04BF-5AAE-4E36-A122-CEC8394D2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0BA40-ED16-44BF-AE42-1AE0E3021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A132A-579F-4357-99E0-AA3ADFC7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8C191-E41D-4C4C-BD7C-DEB7455B4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1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A97B1-3FE5-4C67-8C2E-7230575B4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7E2AD-FC16-4F80-8B91-4AB759283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A22B1-84D2-4BFB-A9F6-AFBF72F15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43EEB-6562-4F90-A8AE-DCBAA249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BB262-9013-46A1-B9C5-238A77775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3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80D62-585E-45A4-A9B8-2FDDB79F6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0BEF0-7706-4A8C-8E2D-ABA1ECDC0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B6497-09C9-437B-A399-2E304D15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18F80-F577-4A73-878A-81BA60966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5BB75-0233-4972-A818-FA691A209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8F7E7-4E52-407E-9233-2575AC57A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40FA3-6642-4916-9CDC-830E7ECBF1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1A539D-F968-4815-A3BD-DFAD51B27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7ECA8-62AD-4B75-AE52-5D06EB3D5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3F84A-1EC0-4787-B844-C7029498D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73DAB8-0DC9-446E-A095-53F8AD5E2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88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2E082-0BB8-4754-8115-66E15FE00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524F8-DE0D-4026-AC6C-19647A3BE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6BD6D1-2CCD-4934-883D-943AB3022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6A55FD-5EC8-43EE-A3E3-FF31D48688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BC78D8-30E9-4563-8728-9EB1AA5CE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645C7C-F831-43C5-84F7-D0AE04B0B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C5264B-A0F5-46C6-982E-CD366A2F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C4C42A-326F-4938-AD1C-7D88B832F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9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FE328-138E-4094-8AFE-EAC9DAC5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43DA92-9CD0-44AB-8571-D1CE90BE7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D46247-0C6B-4F24-9E52-DD1595D5D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E957A6-C0E2-4F90-B1AA-E2AE507CF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8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4773F6-0162-415C-9C82-E626DD48A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E1F177-A799-481B-A51E-51AA1E3A9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B3AE2-7AEE-4640-AD44-EE4DB7EB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5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2C8EF-4843-4B3A-9616-A09360761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94220-BD2F-48D5-87BC-990913A2E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598203-9C03-409A-AA18-9B9F8519E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3E9867-B0A3-495A-95B1-BC5F0BDD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0EDD6-F59E-40C7-AFF6-7388C95D2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DA35F-C527-404C-9A0F-323281FDE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10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0F7A1-7711-49A6-8E37-80EDA0639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A09658-DCAC-4188-AB0D-2582AD8BDD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584EEB-E3A4-48EA-940C-CADFC7B64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39607-0E1F-460E-A15C-E8ED5CCD1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B80EA-4218-4528-B1DA-964FA0C4E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0E60FC-5AD2-449F-AA24-B8CED8407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97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89A85B-F94E-4A02-B13B-231558CE4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4DD139-FEF3-46AB-85B9-15704ABAB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4F9BD-F64B-4B3C-B221-D81E76C26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A0FD0-612F-49F7-8E1E-AE2AF92554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19811-BF57-449E-8F75-240118BD9C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F3EB736-05B7-4864-9459-AA23E9DB0C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2" t="29039" b="13734"/>
          <a:stretch/>
        </p:blipFill>
        <p:spPr>
          <a:xfrm>
            <a:off x="0" y="0"/>
            <a:ext cx="4387931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160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Tarek Elseify</dc:creator>
  <cp:lastModifiedBy>Tarek Elseify</cp:lastModifiedBy>
  <cp:revision>1</cp:revision>
  <dcterms:created xsi:type="dcterms:W3CDTF">2018-01-15T17:47:41Z</dcterms:created>
  <dcterms:modified xsi:type="dcterms:W3CDTF">2018-01-15T17:51:35Z</dcterms:modified>
</cp:coreProperties>
</file>