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 showGuides="1">
      <p:cViewPr>
        <p:scale>
          <a:sx n="150" d="100"/>
          <a:sy n="150" d="100"/>
        </p:scale>
        <p:origin x="-232" y="1952"/>
      </p:cViewPr>
      <p:guideLst>
        <p:guide orient="horz" pos="258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3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5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6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5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9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90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7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78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7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0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C0C4A-9C26-EE43-BC25-4482D521F08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D2F36-8503-1443-8F97-AF731282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8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1120588" y="301811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70135" y="2291135"/>
            <a:ext cx="7315200" cy="3289872"/>
            <a:chOff x="770135" y="2291135"/>
            <a:chExt cx="7315200" cy="3289872"/>
          </a:xfrm>
        </p:grpSpPr>
        <p:pic>
          <p:nvPicPr>
            <p:cNvPr id="5" name="Picture 4" descr="img_03_01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46" t="54226" r="10456" b="16732"/>
            <a:stretch/>
          </p:blipFill>
          <p:spPr>
            <a:xfrm>
              <a:off x="770135" y="3662735"/>
              <a:ext cx="7315200" cy="1918272"/>
            </a:xfrm>
            <a:prstGeom prst="rect">
              <a:avLst/>
            </a:prstGeom>
            <a:ln w="25400">
              <a:solidFill>
                <a:schemeClr val="accent2"/>
              </a:solidFill>
            </a:ln>
          </p:spPr>
        </p:pic>
        <p:pic>
          <p:nvPicPr>
            <p:cNvPr id="6" name="Picture 5" descr="img_03_02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6935" y="2291135"/>
              <a:ext cx="2438400" cy="1371600"/>
            </a:xfrm>
            <a:prstGeom prst="rect">
              <a:avLst/>
            </a:prstGeom>
            <a:ln w="25400">
              <a:solidFill>
                <a:schemeClr val="accent2"/>
              </a:solidFill>
            </a:ln>
          </p:spPr>
        </p:pic>
        <p:pic>
          <p:nvPicPr>
            <p:cNvPr id="7" name="Picture 6" descr="img_03_03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8536" y="2291135"/>
              <a:ext cx="2438399" cy="1371600"/>
            </a:xfrm>
            <a:prstGeom prst="rect">
              <a:avLst/>
            </a:prstGeom>
            <a:ln w="25400">
              <a:solidFill>
                <a:schemeClr val="accent2"/>
              </a:solidFill>
            </a:ln>
          </p:spPr>
        </p:pic>
        <p:pic>
          <p:nvPicPr>
            <p:cNvPr id="4" name="Picture 3" descr="img_03_00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135" y="2291135"/>
              <a:ext cx="2438401" cy="1371600"/>
            </a:xfrm>
            <a:prstGeom prst="rect">
              <a:avLst/>
            </a:prstGeom>
            <a:ln w="25400">
              <a:solidFill>
                <a:schemeClr val="accent2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1625813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Temple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Picone</dc:creator>
  <cp:lastModifiedBy>Joseph Picone</cp:lastModifiedBy>
  <cp:revision>2</cp:revision>
  <dcterms:created xsi:type="dcterms:W3CDTF">2013-09-21T18:07:23Z</dcterms:created>
  <dcterms:modified xsi:type="dcterms:W3CDTF">2013-09-23T22:11:33Z</dcterms:modified>
</cp:coreProperties>
</file>