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81" d="100"/>
          <a:sy n="81" d="100"/>
        </p:scale>
        <p:origin x="-15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4D12-7760-7A47-ADE5-6E036739371E}" type="datetimeFigureOut">
              <a:rPr lang="en-US" smtClean="0"/>
              <a:t>5/4/14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5F9D-F2C7-9641-80C4-5B854037C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51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4D12-7760-7A47-ADE5-6E036739371E}" type="datetimeFigureOut">
              <a:rPr lang="en-US" smtClean="0"/>
              <a:t>5/4/14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5F9D-F2C7-9641-80C4-5B854037C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12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4D12-7760-7A47-ADE5-6E036739371E}" type="datetimeFigureOut">
              <a:rPr lang="en-US" smtClean="0"/>
              <a:t>5/4/14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5F9D-F2C7-9641-80C4-5B854037C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19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4D12-7760-7A47-ADE5-6E036739371E}" type="datetimeFigureOut">
              <a:rPr lang="en-US" smtClean="0"/>
              <a:t>5/4/14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5F9D-F2C7-9641-80C4-5B854037C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207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4D12-7760-7A47-ADE5-6E036739371E}" type="datetimeFigureOut">
              <a:rPr lang="en-US" smtClean="0"/>
              <a:t>5/4/14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5F9D-F2C7-9641-80C4-5B854037C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850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4D12-7760-7A47-ADE5-6E036739371E}" type="datetimeFigureOut">
              <a:rPr lang="en-US" smtClean="0"/>
              <a:t>5/4/14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5F9D-F2C7-9641-80C4-5B854037C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011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4D12-7760-7A47-ADE5-6E036739371E}" type="datetimeFigureOut">
              <a:rPr lang="en-US" smtClean="0"/>
              <a:t>5/4/14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5F9D-F2C7-9641-80C4-5B854037C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61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4D12-7760-7A47-ADE5-6E036739371E}" type="datetimeFigureOut">
              <a:rPr lang="en-US" smtClean="0"/>
              <a:t>5/4/14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5F9D-F2C7-9641-80C4-5B854037C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16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4D12-7760-7A47-ADE5-6E036739371E}" type="datetimeFigureOut">
              <a:rPr lang="en-US" smtClean="0"/>
              <a:t>5/4/14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5F9D-F2C7-9641-80C4-5B854037C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0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4D12-7760-7A47-ADE5-6E036739371E}" type="datetimeFigureOut">
              <a:rPr lang="en-US" smtClean="0"/>
              <a:t>5/4/14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5F9D-F2C7-9641-80C4-5B854037C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48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4D12-7760-7A47-ADE5-6E036739371E}" type="datetimeFigureOut">
              <a:rPr lang="en-US" smtClean="0"/>
              <a:t>5/4/14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5F9D-F2C7-9641-80C4-5B854037C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3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B4D12-7760-7A47-ADE5-6E036739371E}" type="datetimeFigureOut">
              <a:rPr lang="en-US" smtClean="0"/>
              <a:t>5/4/14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D5F9D-F2C7-9641-80C4-5B854037C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8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1169107" cy="2971800"/>
            <a:chOff x="0" y="0"/>
            <a:chExt cx="11169107" cy="2971800"/>
          </a:xfrm>
        </p:grpSpPr>
        <p:pic>
          <p:nvPicPr>
            <p:cNvPr id="4" name="Picture 3" descr="Screen Shot 2014-05-04 at 8.57.34 P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3960415" cy="2971800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</p:pic>
        <p:pic>
          <p:nvPicPr>
            <p:cNvPr id="5" name="Picture 4" descr="Screen Shot 2014-05-04 at 8.58.59 P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60415" y="0"/>
              <a:ext cx="3236306" cy="2971800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</p:pic>
        <p:pic>
          <p:nvPicPr>
            <p:cNvPr id="6" name="Picture 5" descr="Screen Shot 2014-05-04 at 8.59.59 PM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96721" y="0"/>
              <a:ext cx="3972386" cy="2971800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926773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Temple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Picone</dc:creator>
  <cp:lastModifiedBy>Joseph Picone</cp:lastModifiedBy>
  <cp:revision>1</cp:revision>
  <dcterms:created xsi:type="dcterms:W3CDTF">2014-05-05T01:00:25Z</dcterms:created>
  <dcterms:modified xsi:type="dcterms:W3CDTF">2014-05-05T01:03:47Z</dcterms:modified>
</cp:coreProperties>
</file>