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64" r:id="rId3"/>
    <p:sldId id="263" r:id="rId4"/>
    <p:sldId id="265" r:id="rId5"/>
    <p:sldId id="266" r:id="rId6"/>
    <p:sldId id="271" r:id="rId7"/>
    <p:sldId id="277" r:id="rId8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79" d="100"/>
          <a:sy n="79" d="100"/>
        </p:scale>
        <p:origin x="3384" y="224"/>
      </p:cViewPr>
      <p:guideLst>
        <p:guide orient="horz" pos="316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7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1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0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1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6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577C-CAED-354B-9A43-F30761938369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Software Developers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2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Phuykong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Meng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DPATH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Annotation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3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Maria Bagritsevich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12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Dmitry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Hackel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4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EEG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Annotation</a:t>
            </a:r>
          </a:p>
          <a:p>
            <a:pPr algn="ctr"/>
            <a:endParaRPr lang="en-US" sz="9600" b="1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6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Anne-Mai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Meles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61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19</Words>
  <Application>Microsoft Macintosh PowerPoint</Application>
  <PresentationFormat>Custom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Temple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25</cp:revision>
  <cp:lastPrinted>2024-08-12T17:50:23Z</cp:lastPrinted>
  <dcterms:created xsi:type="dcterms:W3CDTF">2014-08-04T14:14:55Z</dcterms:created>
  <dcterms:modified xsi:type="dcterms:W3CDTF">2024-08-16T18:59:55Z</dcterms:modified>
</cp:coreProperties>
</file>