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79" d="100"/>
          <a:sy n="79" d="100"/>
        </p:scale>
        <p:origin x="3384" y="224"/>
      </p:cViewPr>
      <p:guideLst>
        <p:guide orient="horz" pos="316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7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1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0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1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577C-CAED-354B-9A43-F30761938369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Sadia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>
                <a:latin typeface="Arial"/>
                <a:cs typeface="Arial"/>
              </a:rPr>
              <a:t>Afrin </a:t>
            </a:r>
            <a:r>
              <a:rPr lang="en-US" sz="9600" b="1" dirty="0" err="1">
                <a:latin typeface="Arial"/>
                <a:cs typeface="Arial"/>
              </a:rPr>
              <a:t>Purba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3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Claudia Dumitrescu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9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Lucas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>
                <a:latin typeface="Arial"/>
                <a:cs typeface="Arial"/>
              </a:rPr>
              <a:t>Raab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12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 err="1">
                <a:latin typeface="Arial"/>
                <a:cs typeface="Arial"/>
              </a:rPr>
              <a:t>Erielle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 err="1">
                <a:latin typeface="Arial"/>
                <a:cs typeface="Arial"/>
              </a:rPr>
              <a:t>Zaina</a:t>
            </a:r>
            <a:r>
              <a:rPr lang="en-US" sz="9600" b="1" dirty="0">
                <a:latin typeface="Arial"/>
                <a:cs typeface="Arial"/>
              </a:rPr>
              <a:t> Roxas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04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>
                <a:latin typeface="Arial"/>
                <a:cs typeface="Arial"/>
              </a:rPr>
              <a:t>Dmitry Bolshak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88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15</Words>
  <Application>Microsoft Macintosh PowerPoint</Application>
  <PresentationFormat>Custom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24</cp:revision>
  <cp:lastPrinted>2024-08-12T17:50:23Z</cp:lastPrinted>
  <dcterms:created xsi:type="dcterms:W3CDTF">2014-08-04T14:14:55Z</dcterms:created>
  <dcterms:modified xsi:type="dcterms:W3CDTF">2024-08-12T18:08:27Z</dcterms:modified>
</cp:coreProperties>
</file>