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79" d="100"/>
          <a:sy n="79" d="100"/>
        </p:scale>
        <p:origin x="3384" y="224"/>
      </p:cViewPr>
      <p:guideLst>
        <p:guide orient="horz" pos="316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7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2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1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0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1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8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6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2577C-CAED-354B-9A43-F30761938369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96777-8F24-124B-B68B-C6C0C407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4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>
                <a:latin typeface="Arial"/>
                <a:cs typeface="Arial"/>
              </a:rPr>
              <a:t>Sadia</a:t>
            </a:r>
            <a:br>
              <a:rPr lang="en-US" sz="9600" b="1" dirty="0">
                <a:latin typeface="Arial"/>
                <a:cs typeface="Arial"/>
              </a:rPr>
            </a:br>
            <a:r>
              <a:rPr lang="en-US" sz="9600" b="1" dirty="0">
                <a:latin typeface="Arial"/>
                <a:cs typeface="Arial"/>
              </a:rPr>
              <a:t>Afrin </a:t>
            </a:r>
            <a:r>
              <a:rPr lang="en-US" sz="9600" b="1" dirty="0" err="1">
                <a:latin typeface="Arial"/>
                <a:cs typeface="Arial"/>
              </a:rPr>
              <a:t>Purba</a:t>
            </a:r>
            <a:endParaRPr lang="en-US" sz="9600" b="1" dirty="0">
              <a:latin typeface="Arial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03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>
                <a:latin typeface="Arial"/>
                <a:cs typeface="Arial"/>
              </a:rPr>
              <a:t>Claudia Dumitrescu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93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>
                <a:latin typeface="Arial"/>
                <a:cs typeface="Arial"/>
              </a:rPr>
              <a:t>Lucas</a:t>
            </a:r>
            <a:br>
              <a:rPr lang="en-US" sz="9600" b="1" dirty="0">
                <a:latin typeface="Arial"/>
                <a:cs typeface="Arial"/>
              </a:rPr>
            </a:br>
            <a:r>
              <a:rPr lang="en-US" sz="9600" b="1" dirty="0">
                <a:latin typeface="Arial"/>
                <a:cs typeface="Arial"/>
              </a:rPr>
              <a:t>Raab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124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 dirty="0" err="1">
                <a:latin typeface="Arial"/>
                <a:cs typeface="Arial"/>
              </a:rPr>
              <a:t>Erielle</a:t>
            </a:r>
            <a:br>
              <a:rPr lang="en-US" sz="9600" b="1" dirty="0">
                <a:latin typeface="Arial"/>
                <a:cs typeface="Arial"/>
              </a:rPr>
            </a:br>
            <a:r>
              <a:rPr lang="en-US" sz="9600" b="1" dirty="0" err="1">
                <a:latin typeface="Arial"/>
                <a:cs typeface="Arial"/>
              </a:rPr>
              <a:t>Zaina</a:t>
            </a:r>
            <a:r>
              <a:rPr lang="en-US" sz="9600" b="1" dirty="0">
                <a:latin typeface="Arial"/>
                <a:cs typeface="Arial"/>
              </a:rPr>
              <a:t> Roxas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047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52829"/>
            <a:ext cx="7772400" cy="5005571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9600" b="1">
                <a:latin typeface="Arial"/>
                <a:cs typeface="Arial"/>
              </a:rPr>
              <a:t>Dmitry Bolshak</a:t>
            </a:r>
            <a:endParaRPr lang="en-US" sz="9600" b="1" dirty="0">
              <a:latin typeface="Arial"/>
              <a:cs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52829"/>
            <a:ext cx="946673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0" y="5029200"/>
            <a:ext cx="132588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888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15</Words>
  <Application>Microsoft Macintosh PowerPoint</Application>
  <PresentationFormat>Custom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Temple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Picone</dc:creator>
  <cp:lastModifiedBy>Joseph Picone</cp:lastModifiedBy>
  <cp:revision>24</cp:revision>
  <cp:lastPrinted>2024-08-12T17:50:23Z</cp:lastPrinted>
  <dcterms:created xsi:type="dcterms:W3CDTF">2014-08-04T14:14:55Z</dcterms:created>
  <dcterms:modified xsi:type="dcterms:W3CDTF">2024-08-12T18:08:27Z</dcterms:modified>
</cp:coreProperties>
</file>