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 showGuides="1">
      <p:cViewPr varScale="1">
        <p:scale>
          <a:sx n="79" d="100"/>
          <a:sy n="79" d="100"/>
        </p:scale>
        <p:origin x="2176" y="224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01F19-E90D-3836-6719-CC05472A6F55}"/>
              </a:ext>
            </a:extLst>
          </p:cNvPr>
          <p:cNvSpPr txBox="1"/>
          <p:nvPr/>
        </p:nvSpPr>
        <p:spPr>
          <a:xfrm>
            <a:off x="267403" y="228600"/>
            <a:ext cx="7298871" cy="1828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Professor Joseph Picone, Ph.D.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Office Hours: MWF 8 AM – 10 AM (other times by appointment)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Phone: 708-848-2846, Email: picone@temple.edu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26" y="1143000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826" y="1143000"/>
            <a:ext cx="132588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147A85-1B9A-3454-DD7F-AED837410000}"/>
              </a:ext>
            </a:extLst>
          </p:cNvPr>
          <p:cNvSpPr txBox="1"/>
          <p:nvPr/>
        </p:nvSpPr>
        <p:spPr>
          <a:xfrm>
            <a:off x="1420202" y="1224640"/>
            <a:ext cx="4607498" cy="8245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Visit our web sites:</a:t>
            </a:r>
          </a:p>
          <a:p>
            <a:pPr marL="239713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ISIP: www.isip.piconepress.com</a:t>
            </a:r>
          </a:p>
          <a:p>
            <a:pPr marL="239713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NEDC: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www.nedcdata.org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C49BC3-D75F-D46C-7D52-93A4D1FBF70B}"/>
              </a:ext>
            </a:extLst>
          </p:cNvPr>
          <p:cNvSpPr/>
          <p:nvPr/>
        </p:nvSpPr>
        <p:spPr>
          <a:xfrm>
            <a:off x="0" y="0"/>
            <a:ext cx="7772400" cy="2286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2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55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26</cp:revision>
  <cp:lastPrinted>2024-09-16T17:30:24Z</cp:lastPrinted>
  <dcterms:created xsi:type="dcterms:W3CDTF">2014-08-04T14:14:55Z</dcterms:created>
  <dcterms:modified xsi:type="dcterms:W3CDTF">2024-09-16T17:30:31Z</dcterms:modified>
</cp:coreProperties>
</file>