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8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 showGuides="1">
      <p:cViewPr varScale="1">
        <p:scale>
          <a:sx n="79" d="100"/>
          <a:sy n="79" d="100"/>
        </p:scale>
        <p:origin x="2176" y="224"/>
      </p:cViewPr>
      <p:guideLst>
        <p:guide orient="horz" pos="3168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2577C-CAED-354B-9A43-F30761938369}" type="datetimeFigureOut">
              <a:rPr lang="en-US" smtClean="0"/>
              <a:t>9/16/24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96777-8F24-124B-B68B-C6C0C407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575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2577C-CAED-354B-9A43-F30761938369}" type="datetimeFigureOut">
              <a:rPr lang="en-US" smtClean="0"/>
              <a:t>9/16/24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96777-8F24-124B-B68B-C6C0C407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23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2577C-CAED-354B-9A43-F30761938369}" type="datetimeFigureOut">
              <a:rPr lang="en-US" smtClean="0"/>
              <a:t>9/16/24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96777-8F24-124B-B68B-C6C0C407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71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2577C-CAED-354B-9A43-F30761938369}" type="datetimeFigureOut">
              <a:rPr lang="en-US" smtClean="0"/>
              <a:t>9/16/24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96777-8F24-124B-B68B-C6C0C407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216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2577C-CAED-354B-9A43-F30761938369}" type="datetimeFigureOut">
              <a:rPr lang="en-US" smtClean="0"/>
              <a:t>9/16/24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96777-8F24-124B-B68B-C6C0C407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402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2577C-CAED-354B-9A43-F30761938369}" type="datetimeFigureOut">
              <a:rPr lang="en-US" smtClean="0"/>
              <a:t>9/16/24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96777-8F24-124B-B68B-C6C0C407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5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2577C-CAED-354B-9A43-F30761938369}" type="datetimeFigureOut">
              <a:rPr lang="en-US" smtClean="0"/>
              <a:t>9/16/24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96777-8F24-124B-B68B-C6C0C407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717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2577C-CAED-354B-9A43-F30761938369}" type="datetimeFigureOut">
              <a:rPr lang="en-US" smtClean="0"/>
              <a:t>9/16/24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96777-8F24-124B-B68B-C6C0C407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4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2577C-CAED-354B-9A43-F30761938369}" type="datetimeFigureOut">
              <a:rPr lang="en-US" smtClean="0"/>
              <a:t>9/16/24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96777-8F24-124B-B68B-C6C0C407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658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2577C-CAED-354B-9A43-F30761938369}" type="datetimeFigureOut">
              <a:rPr lang="en-US" smtClean="0"/>
              <a:t>9/16/24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96777-8F24-124B-B68B-C6C0C407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282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2577C-CAED-354B-9A43-F30761938369}" type="datetimeFigureOut">
              <a:rPr lang="en-US" smtClean="0"/>
              <a:t>9/16/24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96777-8F24-124B-B68B-C6C0C407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667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2577C-CAED-354B-9A43-F30761938369}" type="datetimeFigureOut">
              <a:rPr lang="en-US" smtClean="0"/>
              <a:t>9/16/24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96777-8F24-124B-B68B-C6C0C407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47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E601F19-E90D-3836-6719-CC05472A6F55}"/>
              </a:ext>
            </a:extLst>
          </p:cNvPr>
          <p:cNvSpPr txBox="1"/>
          <p:nvPr/>
        </p:nvSpPr>
        <p:spPr>
          <a:xfrm>
            <a:off x="267403" y="228600"/>
            <a:ext cx="7298871" cy="18288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spcAft>
                <a:spcPts val="600"/>
              </a:spcAft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Professor Joseph Picone, Ph.D.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Office Hours: MWF 8 AM – 10 AM (other times by appointment)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Phone: 708-848-2846, Email: picone@temple.edu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126" y="1143000"/>
            <a:ext cx="946673" cy="914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3826" y="1143000"/>
            <a:ext cx="1325880" cy="914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6147A85-1B9A-3454-DD7F-AED837410000}"/>
              </a:ext>
            </a:extLst>
          </p:cNvPr>
          <p:cNvSpPr txBox="1"/>
          <p:nvPr/>
        </p:nvSpPr>
        <p:spPr>
          <a:xfrm>
            <a:off x="1420202" y="1224640"/>
            <a:ext cx="4607498" cy="82459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Visit our web sites:</a:t>
            </a:r>
          </a:p>
          <a:p>
            <a:pPr marL="239713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ISIP: www.isip.piconepress.com</a:t>
            </a:r>
          </a:p>
          <a:p>
            <a:pPr marL="239713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NEDC: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www.nedcdata.org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C49BC3-D75F-D46C-7D52-93A4D1FBF70B}"/>
              </a:ext>
            </a:extLst>
          </p:cNvPr>
          <p:cNvSpPr/>
          <p:nvPr/>
        </p:nvSpPr>
        <p:spPr>
          <a:xfrm>
            <a:off x="0" y="0"/>
            <a:ext cx="7772400" cy="22860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020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1200</TotalTime>
  <Words>55</Words>
  <Application>Microsoft Macintosh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Temple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Picone</dc:creator>
  <cp:lastModifiedBy>Joseph Picone</cp:lastModifiedBy>
  <cp:revision>26</cp:revision>
  <cp:lastPrinted>2024-09-16T17:30:24Z</cp:lastPrinted>
  <dcterms:created xsi:type="dcterms:W3CDTF">2014-08-04T14:14:55Z</dcterms:created>
  <dcterms:modified xsi:type="dcterms:W3CDTF">2024-09-16T17:30:31Z</dcterms:modified>
</cp:coreProperties>
</file>