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734" autoAdjust="0"/>
  </p:normalViewPr>
  <p:slideViewPr>
    <p:cSldViewPr snapToObjects="1">
      <p:cViewPr varScale="1">
        <p:scale>
          <a:sx n="122" d="100"/>
          <a:sy n="122" d="100"/>
        </p:scale>
        <p:origin x="-288" y="-40"/>
      </p:cViewPr>
      <p:guideLst>
        <p:guide orient="horz" pos="2496"/>
        <p:guide pos="1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FA51A-EEC3-E746-BA45-B5F5278D4DA9}" type="datetimeFigureOut">
              <a:rPr lang="en-US" smtClean="0"/>
              <a:pPr/>
              <a:t>11/14/11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8E28D-7E37-7E4C-98B2-A2C81E0F77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mple.edu/engineering/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5080" y="-3575"/>
            <a:ext cx="9149080" cy="6906349"/>
            <a:chOff x="-5080" y="-3575"/>
            <a:chExt cx="9149080" cy="69063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643120" cy="3373400"/>
            </a:xfrm>
            <a:prstGeom prst="rect">
              <a:avLst/>
            </a:prstGeom>
          </p:spPr>
        </p:pic>
        <p:pic>
          <p:nvPicPr>
            <p:cNvPr id="15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5080" y="3373399"/>
              <a:ext cx="4648200" cy="352937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3120" y="3373400"/>
              <a:ext cx="4500880" cy="3529374"/>
            </a:xfrm>
            <a:prstGeom prst="rect">
              <a:avLst/>
            </a:prstGeom>
          </p:spPr>
        </p:pic>
        <p:pic>
          <p:nvPicPr>
            <p:cNvPr id="17" name="Picture 2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120" y="-3575"/>
              <a:ext cx="4500880" cy="33769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Rectangle 1"/>
          <p:cNvSpPr/>
          <p:nvPr/>
        </p:nvSpPr>
        <p:spPr>
          <a:xfrm>
            <a:off x="5080" y="0"/>
            <a:ext cx="9138920" cy="69027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8659" y="3598899"/>
            <a:ext cx="5177742" cy="2057400"/>
          </a:xfrm>
          <a:ln w="28575">
            <a:noFill/>
          </a:ln>
        </p:spPr>
        <p:txBody>
          <a:bodyPr lIns="0" tIns="0" rIns="0" bIns="0">
            <a:noAutofit/>
          </a:bodyPr>
          <a:lstStyle/>
          <a:p>
            <a:pPr marL="0" indent="-115888">
              <a:spcAft>
                <a:spcPts val="300"/>
              </a:spcAft>
              <a:buNone/>
            </a:pPr>
            <a:r>
              <a:rPr lang="en-US" sz="1800" b="1" dirty="0" smtClean="0"/>
              <a:t>Senior Design Presentations</a:t>
            </a:r>
            <a:r>
              <a:rPr lang="en-US" sz="1800" b="1" dirty="0"/>
              <a:t>:</a:t>
            </a:r>
          </a:p>
          <a:p>
            <a:pPr marL="225425" indent="0">
              <a:spcBef>
                <a:spcPts val="0"/>
              </a:spcBef>
              <a:spcAft>
                <a:spcPts val="300"/>
              </a:spcAft>
              <a:buNone/>
              <a:tabLst>
                <a:tab pos="1031875" algn="l"/>
              </a:tabLst>
            </a:pPr>
            <a:r>
              <a:rPr lang="en-US" sz="1800" dirty="0">
                <a:latin typeface="Calibri"/>
                <a:cs typeface="Calibri"/>
              </a:rPr>
              <a:t>Where:	</a:t>
            </a:r>
            <a:r>
              <a:rPr lang="en-US" sz="1800" dirty="0">
                <a:cs typeface="Calibri"/>
              </a:rPr>
              <a:t>Rooms EA 102, 304, 308, 311, and 347</a:t>
            </a:r>
          </a:p>
          <a:p>
            <a:pPr marL="225425" indent="0">
              <a:spcBef>
                <a:spcPts val="0"/>
              </a:spcBef>
              <a:spcAft>
                <a:spcPts val="1200"/>
              </a:spcAft>
              <a:buNone/>
              <a:tabLst>
                <a:tab pos="1031875" algn="l"/>
              </a:tabLst>
            </a:pPr>
            <a:r>
              <a:rPr lang="en-US" sz="1800" dirty="0" smtClean="0">
                <a:latin typeface="Calibri"/>
                <a:cs typeface="Calibri"/>
              </a:rPr>
              <a:t>When</a:t>
            </a:r>
            <a:r>
              <a:rPr lang="en-US" sz="1800" dirty="0">
                <a:latin typeface="Calibri"/>
                <a:cs typeface="Calibri"/>
              </a:rPr>
              <a:t>:	1:00 PM to 5:00 </a:t>
            </a:r>
            <a:r>
              <a:rPr lang="en-US" sz="1800" dirty="0" smtClean="0">
                <a:latin typeface="Calibri"/>
                <a:cs typeface="Calibri"/>
              </a:rPr>
              <a:t>PM, November 17, 2011</a:t>
            </a:r>
            <a:endParaRPr lang="en-US" sz="1800" dirty="0">
              <a:latin typeface="Calibri"/>
              <a:cs typeface="Calibri"/>
            </a:endParaRPr>
          </a:p>
          <a:p>
            <a:pPr marL="0" indent="-115888">
              <a:spcAft>
                <a:spcPts val="300"/>
              </a:spcAft>
              <a:buNone/>
              <a:tabLst>
                <a:tab pos="463550" algn="l"/>
              </a:tabLst>
            </a:pPr>
            <a:r>
              <a:rPr lang="en-US" sz="1800" b="1" dirty="0" smtClean="0"/>
              <a:t>Senior Design Posters and Demonstrations:</a:t>
            </a:r>
          </a:p>
          <a:p>
            <a:pPr marL="225425" indent="0">
              <a:spcBef>
                <a:spcPts val="0"/>
              </a:spcBef>
              <a:spcAft>
                <a:spcPts val="300"/>
              </a:spcAft>
              <a:buNone/>
              <a:tabLst>
                <a:tab pos="1031875" algn="l"/>
              </a:tabLst>
            </a:pPr>
            <a:r>
              <a:rPr lang="en-US" sz="1800" dirty="0">
                <a:cs typeface="Calibri"/>
              </a:rPr>
              <a:t>Where:	</a:t>
            </a:r>
            <a:r>
              <a:rPr lang="en-US" sz="1800" dirty="0" smtClean="0">
                <a:cs typeface="Calibri"/>
              </a:rPr>
              <a:t>Science and Engineering Library</a:t>
            </a:r>
          </a:p>
          <a:p>
            <a:pPr marL="225425" indent="0">
              <a:spcBef>
                <a:spcPts val="0"/>
              </a:spcBef>
              <a:spcAft>
                <a:spcPts val="300"/>
              </a:spcAft>
              <a:buNone/>
              <a:tabLst>
                <a:tab pos="1031875" algn="l"/>
              </a:tabLst>
            </a:pPr>
            <a:r>
              <a:rPr lang="en-US" sz="1800" dirty="0" smtClean="0">
                <a:cs typeface="Calibri"/>
              </a:rPr>
              <a:t>When</a:t>
            </a:r>
            <a:r>
              <a:rPr lang="en-US" sz="1800" dirty="0">
                <a:cs typeface="Calibri"/>
              </a:rPr>
              <a:t>:	1:00 PM to 5:00 PM, November 17, </a:t>
            </a:r>
            <a:r>
              <a:rPr lang="en-US" sz="1800" dirty="0" smtClean="0">
                <a:cs typeface="Calibri"/>
              </a:rPr>
              <a:t>2011</a:t>
            </a: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0" y="2819401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578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>E</a:t>
            </a:r>
            <a:r>
              <a:rPr lang="en-US" sz="3600" b="1" baseline="30000" dirty="0" smtClean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  <a:r>
              <a:rPr lang="en-US" sz="3600" b="1" dirty="0" smtClean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>E Senior Design </a:t>
            </a:r>
            <a:r>
              <a:rPr lang="en-US" sz="3600" b="1" dirty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>Day: </a:t>
            </a:r>
            <a:r>
              <a:rPr lang="en-US" sz="3600" b="1" dirty="0" smtClean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/>
            </a:r>
            <a:br>
              <a:rPr lang="en-US" sz="3600" b="1" dirty="0" smtClean="0">
                <a:effectLst>
                  <a:innerShdw blurRad="114300">
                    <a:prstClr val="black"/>
                  </a:innerShdw>
                </a:effectLst>
                <a:latin typeface="+mj-lt"/>
              </a:rPr>
            </a:br>
            <a:r>
              <a:rPr lang="en-US" sz="3600" b="1" dirty="0" smtClean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>From </a:t>
            </a:r>
            <a:r>
              <a:rPr lang="en-US" sz="3600" b="1" dirty="0">
                <a:effectLst>
                  <a:innerShdw blurRad="114300">
                    <a:prstClr val="black"/>
                  </a:innerShdw>
                </a:effectLst>
                <a:latin typeface="+mj-lt"/>
              </a:rPr>
              <a:t>Design to Commercialization</a:t>
            </a:r>
            <a:endParaRPr lang="en-US" sz="3600" dirty="0">
              <a:effectLst>
                <a:innerShdw blurRad="114300">
                  <a:prstClr val="black"/>
                </a:inn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178" y="2002464"/>
            <a:ext cx="5767843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="1" dirty="0"/>
              <a:t>Keynote </a:t>
            </a:r>
            <a:r>
              <a:rPr lang="en-US" b="1" dirty="0" smtClean="0"/>
              <a:t>Address:</a:t>
            </a:r>
          </a:p>
          <a:p>
            <a:pPr marL="225425">
              <a:spcAft>
                <a:spcPts val="300"/>
              </a:spcAft>
              <a:tabLst>
                <a:tab pos="1031875" algn="l"/>
              </a:tabLst>
            </a:pPr>
            <a:r>
              <a:rPr lang="en-US" dirty="0" smtClean="0">
                <a:latin typeface="Calibri"/>
                <a:cs typeface="Calibri"/>
              </a:rPr>
              <a:t>Who: 	Dr</a:t>
            </a:r>
            <a:r>
              <a:rPr lang="en-US" dirty="0">
                <a:latin typeface="Calibri"/>
                <a:cs typeface="Calibri"/>
              </a:rPr>
              <a:t>. </a:t>
            </a:r>
            <a:r>
              <a:rPr lang="en-US" dirty="0" err="1">
                <a:latin typeface="Calibri"/>
                <a:cs typeface="Calibri"/>
              </a:rPr>
              <a:t>Raza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Bokhari</a:t>
            </a:r>
            <a:endParaRPr lang="en-US" dirty="0" smtClean="0">
              <a:latin typeface="Calibri"/>
              <a:cs typeface="Calibri"/>
            </a:endParaRPr>
          </a:p>
          <a:p>
            <a:pPr marL="225425">
              <a:spcAft>
                <a:spcPts val="300"/>
              </a:spcAft>
              <a:tabLst>
                <a:tab pos="1031875" algn="l"/>
              </a:tabLst>
            </a:pPr>
            <a:r>
              <a:rPr lang="en-US" dirty="0" smtClean="0">
                <a:latin typeface="Calibri"/>
                <a:cs typeface="Calibri"/>
              </a:rPr>
              <a:t>Where:	MBA </a:t>
            </a:r>
            <a:r>
              <a:rPr lang="en-US" dirty="0">
                <a:latin typeface="Calibri"/>
                <a:cs typeface="Calibri"/>
              </a:rPr>
              <a:t>Commons, Alter Hall (7th floor</a:t>
            </a:r>
            <a:r>
              <a:rPr lang="en-US" dirty="0" smtClean="0">
                <a:latin typeface="Calibri"/>
                <a:cs typeface="Calibri"/>
              </a:rPr>
              <a:t>)</a:t>
            </a:r>
          </a:p>
          <a:p>
            <a:pPr marL="225425">
              <a:spcAft>
                <a:spcPts val="300"/>
              </a:spcAft>
              <a:tabLst>
                <a:tab pos="1031875" algn="l"/>
              </a:tabLst>
            </a:pPr>
            <a:r>
              <a:rPr lang="en-US" dirty="0" smtClean="0">
                <a:latin typeface="Calibri"/>
                <a:cs typeface="Calibri"/>
              </a:rPr>
              <a:t>When:	11:00 AM, November </a:t>
            </a:r>
            <a:r>
              <a:rPr lang="en-US" dirty="0">
                <a:latin typeface="Calibri"/>
                <a:cs typeface="Calibri"/>
              </a:rPr>
              <a:t>17, </a:t>
            </a:r>
            <a:r>
              <a:rPr lang="en-US" dirty="0" smtClean="0">
                <a:latin typeface="Calibri"/>
                <a:cs typeface="Calibri"/>
              </a:rPr>
              <a:t>2011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2" name="Picture 3" descr="F:\DSC_0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0813" y="3359662"/>
            <a:ext cx="1708750" cy="1136137"/>
          </a:xfrm>
          <a:prstGeom prst="rect">
            <a:avLst/>
          </a:prstGeom>
          <a:noFill/>
          <a:ln w="38100">
            <a:solidFill>
              <a:srgbClr val="BE0F34"/>
            </a:solidFill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817" y="4876800"/>
            <a:ext cx="1528819" cy="1146615"/>
          </a:xfrm>
          <a:prstGeom prst="rect">
            <a:avLst/>
          </a:prstGeom>
          <a:noFill/>
          <a:ln w="38100">
            <a:solidFill>
              <a:srgbClr val="BE0F34"/>
            </a:solidFill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658" y="5843342"/>
            <a:ext cx="8530542" cy="8710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spcAft>
                <a:spcPts val="300"/>
              </a:spcAft>
              <a:tabLst>
                <a:tab pos="1031875" algn="l"/>
              </a:tabLst>
            </a:pPr>
            <a:r>
              <a:rPr lang="en-US" b="1" dirty="0"/>
              <a:t>For More Details:</a:t>
            </a:r>
          </a:p>
          <a:p>
            <a:pPr marL="225425">
              <a:spcBef>
                <a:spcPct val="20000"/>
              </a:spcBef>
              <a:spcAft>
                <a:spcPts val="300"/>
              </a:spcAft>
              <a:tabLst>
                <a:tab pos="1031875" algn="l"/>
              </a:tabLst>
            </a:pPr>
            <a:r>
              <a:rPr lang="en-US" sz="1400" i="1" dirty="0">
                <a:cs typeface="Calibri"/>
              </a:rPr>
              <a:t>https://sites.google.com/a/temple.edu/coe/senior-</a:t>
            </a:r>
            <a:r>
              <a:rPr lang="en-US" sz="1400" i="1" dirty="0" smtClean="0">
                <a:cs typeface="Calibri"/>
              </a:rPr>
              <a:t>design</a:t>
            </a:r>
          </a:p>
          <a:p>
            <a:pPr marL="225425">
              <a:spcBef>
                <a:spcPct val="20000"/>
              </a:spcBef>
              <a:spcAft>
                <a:spcPts val="300"/>
              </a:spcAft>
              <a:tabLst>
                <a:tab pos="1031875" algn="l"/>
              </a:tabLst>
            </a:pPr>
            <a:r>
              <a:rPr lang="en-US" sz="1400" i="1" dirty="0" smtClean="0">
                <a:cs typeface="Calibri"/>
              </a:rPr>
              <a:t>http</a:t>
            </a:r>
            <a:r>
              <a:rPr lang="en-US" sz="1400" i="1" dirty="0" smtClean="0">
                <a:latin typeface="Calibri"/>
                <a:cs typeface="Calibri"/>
              </a:rPr>
              <a:t>://</a:t>
            </a:r>
            <a:r>
              <a:rPr lang="en-US" sz="1400" i="1" dirty="0" err="1" smtClean="0">
                <a:latin typeface="Calibri"/>
                <a:cs typeface="Calibri"/>
              </a:rPr>
              <a:t>www.isip.piconepress.com</a:t>
            </a:r>
            <a:r>
              <a:rPr lang="en-US" sz="1400" i="1" dirty="0" smtClean="0">
                <a:latin typeface="Calibri"/>
                <a:cs typeface="Calibri"/>
              </a:rPr>
              <a:t>/publications/courses/temple/engr_4196/schedules/current/2011fall_dr.xlsx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781" y="1828801"/>
            <a:ext cx="992938" cy="1489408"/>
          </a:xfrm>
          <a:prstGeom prst="rect">
            <a:avLst/>
          </a:prstGeom>
          <a:noFill/>
          <a:ln w="38100">
            <a:solidFill>
              <a:srgbClr val="BE0F34"/>
            </a:solidFill>
          </a:ln>
          <a:effectLst>
            <a:outerShdw blurRad="139700" dist="139700" dir="2700000" algn="tl" rotWithShape="0">
              <a:srgbClr val="BE0F34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192</TotalTime>
  <Words>54</Words>
  <Application>Microsoft Macintosh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Keynote Address:“Entrepreneurship” Dr. Raza Bokhari</dc:title>
  <dc:creator>Nicola Horscroft</dc:creator>
  <cp:lastModifiedBy>Joseph Picone</cp:lastModifiedBy>
  <cp:revision>27</cp:revision>
  <dcterms:created xsi:type="dcterms:W3CDTF">2011-11-08T16:27:26Z</dcterms:created>
  <dcterms:modified xsi:type="dcterms:W3CDTF">2011-11-15T02:10:11Z</dcterms:modified>
</cp:coreProperties>
</file>