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02" autoAdjust="0"/>
  </p:normalViewPr>
  <p:slideViewPr>
    <p:cSldViewPr snapToGrid="0">
      <p:cViewPr varScale="1">
        <p:scale>
          <a:sx n="117" d="100"/>
          <a:sy n="117" d="100"/>
        </p:scale>
        <p:origin x="2920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>
                <a:solidFill>
                  <a:schemeClr val="accent1"/>
                </a:solidFill>
              </a:rPr>
              <a:t>Lecture 38: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Exam No. 3 Review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Sects. 5.5 – 8.5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Vector Spaces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Rank, Similarity and Diagonalization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Least Square Analysis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Correlation and Variance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Linear Transformations and Composition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Orthogonality and Positive Definite Matrices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QR Factorization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Singular Value Decomposition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 Pseudoinverse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Complex Matrices (Hermitian and Unitary Matrices)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Inner and Outer Products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Principal Components Analysis	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7824</TotalTime>
  <Words>64</Words>
  <Application>Microsoft Macintosh PowerPoint</Application>
  <PresentationFormat>Letter Paper (8.5x11 in)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431</cp:revision>
  <dcterms:created xsi:type="dcterms:W3CDTF">2002-09-12T17:13:32Z</dcterms:created>
  <dcterms:modified xsi:type="dcterms:W3CDTF">2023-12-04T14:42:18Z</dcterms:modified>
</cp:coreProperties>
</file>