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75" autoAdjust="0"/>
  </p:normalViewPr>
  <p:slideViewPr>
    <p:cSldViewPr snapToGrid="0">
      <p:cViewPr varScale="1">
        <p:scale>
          <a:sx n="129" d="100"/>
          <a:sy n="129" d="100"/>
        </p:scale>
        <p:origin x="968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app=desktop&amp;v=FCmH4MqbF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eksforgeeks.org/calculate-inner-outer-and-cross-products-of-matrices-and-vectors-using-numpy/" TargetMode="External"/><Relationship Id="rId5" Type="http://schemas.openxmlformats.org/officeDocument/2006/relationships/hyperlink" Target="https://realpython.com/python-complex-numbers/" TargetMode="External"/><Relationship Id="rId4" Type="http://schemas.openxmlformats.org/officeDocument/2006/relationships/hyperlink" Target="https://en.wikipedia.org/wiki/Outer_produc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35: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Inner Products and Outer Products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10.1, 10.2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Inner and Outer Products (Notes)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an Inner Product (Definition 10.1)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an Inner Product (Theorem 10.1.1)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Inner Products and Positive Definite Matrices (Theorem 10.1.2)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Norms and Distances (Definition 10.2)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Cauchy-Schwartz Inequality (Theorem 10.1.4)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the Norm (Theorem 10.1.5)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Pythagoras’ Theorem (Theorem 10.2.1)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 Sets and Linear Independence (Theorem 10.2.3)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Gram-Schmidt Orthogonalization Algorithm (Theorem 10.2.5)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Videos, Web Pages and Python Code: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3"/>
              </a:rPr>
              <a:t>Inner and Outer Products</a:t>
            </a:r>
            <a:r>
              <a:rPr lang="en-US" sz="1400" b="1" dirty="0">
                <a:solidFill>
                  <a:schemeClr val="tx2"/>
                </a:solidFill>
              </a:rPr>
              <a:t>, </a:t>
            </a:r>
            <a:r>
              <a:rPr lang="en-US" sz="1400" b="1">
                <a:solidFill>
                  <a:schemeClr val="tx2"/>
                </a:solidFill>
                <a:hlinkClick r:id="rId4"/>
              </a:rPr>
              <a:t>Outer Product</a:t>
            </a:r>
            <a:endParaRPr lang="en-US" sz="1400" b="1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>
                <a:solidFill>
                  <a:schemeClr val="tx2"/>
                </a:solidFill>
                <a:latin typeface="+mn-lt"/>
                <a:hlinkClick r:id="rId5"/>
              </a:rPr>
              <a:t>Complex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6"/>
              </a:rPr>
              <a:t>Inner, Outer, and Cross Products of Matrices and Vectors</a:t>
            </a:r>
            <a:endParaRPr lang="en-US" sz="14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How can we model circuits using matrices (state variables)?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7925</TotalTime>
  <Words>141</Words>
  <Application>Microsoft Macintosh PowerPoint</Application>
  <PresentationFormat>Letter Paper (8.5x11 in)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454</cp:revision>
  <dcterms:created xsi:type="dcterms:W3CDTF">2002-09-12T17:13:32Z</dcterms:created>
  <dcterms:modified xsi:type="dcterms:W3CDTF">2023-11-27T18:29:20Z</dcterms:modified>
</cp:coreProperties>
</file>