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488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alpython.com/python-complex-number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eksforgeeks.org/python-numpy-matrix-geth/" TargetMode="External"/><Relationship Id="rId4" Type="http://schemas.openxmlformats.org/officeDocument/2006/relationships/hyperlink" Target="https://www.geeksforgeeks.org/multiply-matrices-of-complex-numbers-using-numpy-in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34: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The Pseudoinverse of a Matrix, Complex Matrices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8.6.4, 8.7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Pseudoinverse of a Matrix (Definition 8.13 and Theorem 8.6.5)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Relationship between SVD and the Pseudoinverse (Theorem 8.6.6)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Inner Product for Complex Numbers (Definition 8.15)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Conjugate Transpose (Definition 8.17)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Hermitian Matrices (Definition 8.18)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a Hermitian Matrix (Theorem 8.7.5)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Unitary Matrices (Definition 8.20)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Schur’s Theorem (Theorem 8.7.7)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>
                <a:solidFill>
                  <a:schemeClr val="tx2"/>
                </a:solidFill>
                <a:latin typeface="+mn-lt"/>
                <a:hlinkClick r:id="rId3"/>
              </a:rPr>
              <a:t>Complex Numbers in Python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>
                <a:solidFill>
                  <a:schemeClr val="tx2"/>
                </a:solidFill>
                <a:latin typeface="+mn-lt"/>
                <a:hlinkClick r:id="rId4"/>
              </a:rPr>
              <a:t>Complex Matrix Multiplication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>
                <a:solidFill>
                  <a:schemeClr val="tx2"/>
                </a:solidFill>
                <a:latin typeface="+mn-lt"/>
                <a:hlinkClick r:id="rId5"/>
              </a:rPr>
              <a:t>Conjugate Transpose</a:t>
            </a:r>
            <a:endParaRPr lang="en-US" sz="14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How do we define distance in an arbitrary real vector space?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7894</TotalTime>
  <Words>118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451</cp:revision>
  <dcterms:created xsi:type="dcterms:W3CDTF">2002-09-12T17:13:32Z</dcterms:created>
  <dcterms:modified xsi:type="dcterms:W3CDTF">2023-11-17T18:19:05Z</dcterms:modified>
</cp:coreProperties>
</file>