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46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calculate-the-qr-decomposition-of-a-given-matrix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singular-value-decomposition-sv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800" b="1" dirty="0">
                    <a:solidFill>
                      <a:schemeClr val="accent1"/>
                    </a:solidFill>
                  </a:rPr>
                  <a:t>Lecture 33: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QR Factorization, Computing Eigenvalues and Singular Value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       Decomposition (Part I)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8.4, 8.5, 8.6.1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QR-factorization (Definition 8.6 and Theorem 8.4.1)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Factorization of a Square, Invertible Matrix (Theorem 8.4.2)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Power Method (Example 8.5.1)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QR Method (Example 8.5.2)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Properties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(Lemma 8.6.2)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Singular Value Theorem (Theorem 8.6.1)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SVD Algorithm </a:t>
                </a:r>
                <a:r>
                  <a:rPr lang="en-US" sz="1400" b="1">
                    <a:solidFill>
                      <a:schemeClr val="tx2"/>
                    </a:solidFill>
                  </a:rPr>
                  <a:t>(Definition 8.9)</a:t>
                </a:r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indent="-61913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QR Decomposition in Python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Singular Value Decomposition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How can we invert a matrix that is noninvertible?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695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7865</TotalTime>
  <Words>111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445</cp:revision>
  <dcterms:created xsi:type="dcterms:W3CDTF">2002-09-12T17:13:32Z</dcterms:created>
  <dcterms:modified xsi:type="dcterms:W3CDTF">2023-11-15T14:10:00Z</dcterms:modified>
</cp:coreProperties>
</file>