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952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erobone.net/blog/cs/gram-schmidt-orthogonalizati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eksforgeeks.org/cholesky-factorizat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32: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Orthogonality and Positive Definite Matrices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8.1 – 8.3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Gram-Schmidt Orthogonalization (Theorem 8.`1.2)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Projection onto a Subspace (Definition 8.2)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Properties of an Orthogonal Matrix (Definition 8.3 and Theorem 8.2.1)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Principal Axes Theorem (Theorem 8.2.2)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Eigenvalues of a Symmetric Matrix (Theorem 8.2.4)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Triangulation Theorem (Theorem 8.2.5)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Eigenvalues and Traces (Corollary 8.2.1)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Positive Definite Matrices (Definition 8.5)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Invertibility of Positive Definite Matrices (Theorem 8.3.1 and Theorem 8.3.2)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Cholesky Decomposition (Theorem 8.3.3)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Gram-Schmidt Orthogonalization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Cholesky Decomposition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How can we efficiently factor a matrix?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endParaRPr lang="en-US" sz="1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7975</TotalTime>
  <Words>122</Words>
  <Application>Microsoft Macintosh PowerPoint</Application>
  <PresentationFormat>Letter Paper (8.5x11 in)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443</cp:revision>
  <dcterms:created xsi:type="dcterms:W3CDTF">2002-09-12T17:13:32Z</dcterms:created>
  <dcterms:modified xsi:type="dcterms:W3CDTF">2023-11-13T19:56:39Z</dcterms:modified>
</cp:coreProperties>
</file>