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27" autoAdjust="0"/>
  </p:normalViewPr>
  <p:slideViewPr>
    <p:cSldViewPr snapToGrid="0">
      <p:cViewPr varScale="1">
        <p:scale>
          <a:sx n="127" d="100"/>
          <a:sy n="127" d="100"/>
        </p:scale>
        <p:origin x="132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adrienj.github.io/posts/Deep-Learning-Book-Series-2.4-Linear-Dependence-and-Spa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ohndcook.com/blog/2021/11/12/finite-vector-spaces/" TargetMode="External"/><Relationship Id="rId5" Type="http://schemas.openxmlformats.org/officeDocument/2006/relationships/hyperlink" Target="https://people.duke.edu/~ccc14/sta-663-2016/06_LinearAlgebra1.html" TargetMode="External"/><Relationship Id="rId4" Type="http://schemas.openxmlformats.org/officeDocument/2006/relationships/hyperlink" Target="https://stackoverflow.com/questions/9185119/algorithm-to-generate-not-quite-spanning-set-in-pyth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30: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Vector Spaces</a:t>
            </a:r>
          </a:p>
          <a:p>
            <a:pPr marL="176213" indent="-176213" fontAlgn="auto"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tabLst>
                <a:tab pos="5024438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Sects. 6.1 – 6.6 (Selected Topics)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Definition of a Vector Space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Axioms for Vector Addition and Scalar Multiplication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6.1.1 (Cancellation)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6.1.2 (Uniqueness of a Solution)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Theorem 6.1.3 (Zero Vector Properties)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Linearly Independent Vectors (Definition 6.4)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The Remainder and Factor Theorems (Corollary 6.5.2)</a:t>
            </a:r>
          </a:p>
          <a:p>
            <a:pPr marL="346075" indent="-173038" fontAlgn="auto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</a:rPr>
              <a:t>Taylor’s Theorem (Corollary 6.5.3)</a:t>
            </a: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Relevant Python Code:</a:t>
            </a:r>
          </a:p>
          <a:p>
            <a:pPr marL="173038" indent="3175" fontAlgn="auto">
              <a:spcBef>
                <a:spcPts val="0"/>
              </a:spcBef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  <a:hlinkClick r:id="rId3"/>
              </a:rPr>
              <a:t>Linear Dependence and Span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4"/>
              </a:rPr>
              <a:t>Generate a Spanning Set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</a:t>
            </a:r>
            <a:br>
              <a:rPr lang="en-US" sz="1400" b="1" dirty="0">
                <a:solidFill>
                  <a:schemeClr val="tx2"/>
                </a:solidFill>
                <a:latin typeface="+mn-lt"/>
              </a:rPr>
            </a:br>
            <a:r>
              <a:rPr lang="en-US" sz="1400" b="1" dirty="0">
                <a:solidFill>
                  <a:schemeClr val="tx2"/>
                </a:solidFill>
                <a:latin typeface="+mn-lt"/>
                <a:hlinkClick r:id="rId5"/>
              </a:rPr>
              <a:t>Linear Algebra Review</a:t>
            </a:r>
            <a:r>
              <a:rPr lang="en-US" sz="1400" b="1" dirty="0">
                <a:solidFill>
                  <a:schemeClr val="tx2"/>
                </a:solidFill>
                <a:latin typeface="+mn-lt"/>
              </a:rPr>
              <a:t>, </a:t>
            </a:r>
            <a:r>
              <a:rPr lang="en-US" sz="1400" b="1" dirty="0">
                <a:solidFill>
                  <a:schemeClr val="tx2"/>
                </a:solidFill>
                <a:latin typeface="+mn-lt"/>
                <a:hlinkClick r:id="rId6"/>
              </a:rPr>
              <a:t>Subspaces Over Finite Fields</a:t>
            </a:r>
            <a:endParaRPr lang="en-US" sz="14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77800" fontAlgn="auto">
              <a:spcBef>
                <a:spcPts val="0"/>
              </a:spcBef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400" b="1" dirty="0">
                <a:solidFill>
                  <a:schemeClr val="tx2"/>
                </a:solidFill>
                <a:latin typeface="+mn-lt"/>
              </a:rPr>
              <a:t>Linear Transformations Revisited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9626</TotalTime>
  <Words>103</Words>
  <Application>Microsoft Macintosh PowerPoint</Application>
  <PresentationFormat>Letter Paper (8.5x11 in)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435</cp:revision>
  <dcterms:created xsi:type="dcterms:W3CDTF">2002-09-12T17:13:32Z</dcterms:created>
  <dcterms:modified xsi:type="dcterms:W3CDTF">2023-11-10T01:20:26Z</dcterms:modified>
</cp:coreProperties>
</file>