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89" autoAdjust="0"/>
  </p:normalViewPr>
  <p:slideViewPr>
    <p:cSldViewPr snapToGrid="0">
      <p:cViewPr varScale="1">
        <p:scale>
          <a:sx n="123" d="100"/>
          <a:sy n="123" d="100"/>
        </p:scale>
        <p:origin x="536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27: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Rank, Similarity and Diagonalization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Sects. 5.4, 5.5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Theorem 5.4.1: Rank Theorem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is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𝒓𝒂𝒏𝒌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≤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𝒎𝒊𝒏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𝒎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𝒓𝒂𝒏𝒌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𝒓𝒂𝒏𝒌</m:t>
                    </m:r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sup>
                    </m:sSup>
                  </m:oMath>
                </a14:m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are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, then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𝒓𝒂𝒏𝒌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≤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𝒎𝒊𝒏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𝒓𝒂𝒏𝒌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𝒓𝒂𝒏𝒌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𝒓𝒂𝒏𝒌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for an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matrix, the rows of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are linearly independent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is invertible.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are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matrices,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(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are similar) </a:t>
                </a:r>
                <a:r>
                  <a:rPr lang="en-US" sz="1400" b="1" dirty="0" err="1">
                    <a:solidFill>
                      <a:schemeClr val="tx2"/>
                    </a:solidFill>
                  </a:rPr>
                  <a:t>iff</a:t>
                </a:r>
                <a:r>
                  <a:rPr lang="en-US" sz="1400" b="1" dirty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𝑨𝑷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trace of a matrix,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𝒕𝒓</m:t>
                    </m:r>
                    <m:d>
                      <m:d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</m:d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, is the sum of the main diagonal elements of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are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matrices, then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𝒕𝒓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𝒕𝒓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𝑩𝑨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, then they have the same determinant , rank, trace, characteristic polynomial and eigenvalues (Theorem 5.5.1).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is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with distinct eigenvalues, then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is diagonalizable (Theorem 5.5.5).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Eigenvalues can be complex even if the matrix has real coefficients.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Symmetric matrices with real coefficients have real eigenvalues. 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>
                    <a:solidFill>
                      <a:schemeClr val="accent1"/>
                    </a:solidFill>
                    <a:latin typeface="+mn-lt"/>
                  </a:rPr>
                  <a:t>Next Steps</a:t>
                </a: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: 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How can we use all available data to improve our estimate of a polynomial fit? (Sect. 5.7)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3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7945</TotalTime>
  <Words>243</Words>
  <Application>Microsoft Macintosh PowerPoint</Application>
  <PresentationFormat>Letter Paper (8.5x11 in)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438</cp:revision>
  <dcterms:created xsi:type="dcterms:W3CDTF">2002-09-12T17:13:32Z</dcterms:created>
  <dcterms:modified xsi:type="dcterms:W3CDTF">2023-11-03T17:15:31Z</dcterms:modified>
</cp:coreProperties>
</file>