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520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25: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Vector Spaces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5.1 – 5.3 (selected topics)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Definition of a subspace (Definition 5.1)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Linear Independence (Definition 5.3 and Theorem 5.2.1)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Length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ℜ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(Definition 5.6)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Properties of the dot product (Theorem 5.3.1)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Cauchy Inequality (Theorem 5.3.2)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Triangle Inequality (Corollary 5.3.1)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Properties of Distance Measures (Theorem 5.3.3)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Orthogonal Sets and Pythagoras’ Theorem (Theorem 5.3.4)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>
                    <a:solidFill>
                      <a:schemeClr val="accent1"/>
                    </a:solidFill>
                    <a:latin typeface="+mn-lt"/>
                  </a:rPr>
                  <a:t>Next Steps</a:t>
                </a: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How does rank relate to independence? (Sect. 5.4)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How do we measure similarity between two matrices? (Sect. 5.5)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3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7872</TotalTime>
  <Words>114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433</cp:revision>
  <dcterms:created xsi:type="dcterms:W3CDTF">2002-09-12T17:13:32Z</dcterms:created>
  <dcterms:modified xsi:type="dcterms:W3CDTF">2023-11-03T17:14:20Z</dcterms:modified>
</cp:coreProperties>
</file>