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1120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23,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computer-graphics-3d-translation-transformation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ccanismocomplesso.org/en/3d-rotations-and-euler-angles-in-python/" TargetMode="External"/><Relationship Id="rId5" Type="http://schemas.openxmlformats.org/officeDocument/2006/relationships/hyperlink" Target="https://www.tutorialspoint.com/computer_graphics/3d_transformation.htm" TargetMode="External"/><Relationship Id="rId4" Type="http://schemas.openxmlformats.org/officeDocument/2006/relationships/hyperlink" Target="https://www.geeksforgeeks.org/computer-graphics-3d-rotation-transformatio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23: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Computer Graphics Applications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4.5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ea typeface="Cambria Math" panose="02040503050406030204" pitchFamily="18" charset="0"/>
                  </a:rPr>
                  <a:t>Review: Definition of a Linear Transformation –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𝑻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1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𝑻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1400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𝑻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𝒚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Describe a shape as a collection of vertices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Transform the shape using a linear transformation designed to do things like rotate, shrink, scale, etc.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Homogenous Coordinates: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mr>
                          <m:mr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mr>
                        </m:m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mr>
                          <m:mr>
                            <m:e>
                              <m:r>
                                <a:rPr lang="en-US" sz="1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mr>
                          <m:mr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sub>
                    </m:sSub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mr>
                          <m:mr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</m:mr>
                        </m:m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sub>
                    </m:sSub>
                    <m:d>
                      <m:d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e>
                              <m:r>
                                <a:rPr lang="en-US" sz="1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US" sz="1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e>
                              <m:r>
                                <a:rPr lang="en-US" sz="14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sz="14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3D Tran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3D Translation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3D Rotation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5"/>
                  </a:rPr>
                  <a:t>3D Rotation Examples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6"/>
                  </a:rPr>
                  <a:t>Euler Angles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Subspaces and Spanning (Chap. 5)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7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7620</TotalTime>
  <Words>111</Words>
  <Application>Microsoft Macintosh PowerPoint</Application>
  <PresentationFormat>Letter Paper (8.5x11 in)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418</cp:revision>
  <dcterms:created xsi:type="dcterms:W3CDTF">2002-09-12T17:13:32Z</dcterms:created>
  <dcterms:modified xsi:type="dcterms:W3CDTF">2023-10-23T14:18:36Z</dcterms:modified>
</cp:coreProperties>
</file>