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03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1928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20,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create-a-vector-in-python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kitchingroup.cheme.cmu.edu/blog/2013/02/27/Indexing-vectors-and-arrays-in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20: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Vectors and Lines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4.1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Length and Direction of a Vector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Geometric Interpretation of a Vector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Parallelogram Law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Sums and Differences of Vectors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Scalar Multiple Law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Unit Vectors, Parallel Vectors, Vector Equation of a Line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Pythagoras’ Theorem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800" b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Vectors in NumPy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Indexing Vectors and Arrays in Python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Projections and Planes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7536</TotalTime>
  <Words>72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409</cp:revision>
  <dcterms:created xsi:type="dcterms:W3CDTF">2002-09-12T17:13:32Z</dcterms:created>
  <dcterms:modified xsi:type="dcterms:W3CDTF">2023-10-16T12:32:28Z</dcterms:modified>
</cp:coreProperties>
</file>