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20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2008" y="200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19,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owardsdatascience.com/ordinal-differential-equation-ode-in-python-8dc1de21323b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search/howsearchworks/how-search-works/ranking-results/" TargetMode="External"/><Relationship Id="rId5" Type="http://schemas.openxmlformats.org/officeDocument/2006/relationships/hyperlink" Target="https://en.wikipedia.org/wiki/PageRank" TargetMode="External"/><Relationship Id="rId4" Type="http://schemas.openxmlformats.org/officeDocument/2006/relationships/hyperlink" Target="https://pythonnumericalmethods.berkeley.edu/notebooks/chapter22.06-Python-ODE-Solver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19: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Applications to Systems of Differential Equations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Sects. 3.3 (Graphical Descriptions) - 3.6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Attractors and Repellors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solution to a differential equation,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𝒅𝒇</m:t>
                        </m:r>
                      </m:num>
                      <m:den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𝒅𝒙</m:t>
                        </m:r>
                      </m:den>
                    </m:f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 is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𝒂𝒙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1800" b="1" i="1" dirty="0">
                  <a:solidFill>
                    <a:schemeClr val="tx2"/>
                  </a:solidFill>
                  <a:latin typeface="Cambria Math" panose="02040503050406030204" pitchFamily="18" charset="0"/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 linear system of differential equations can be written as: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a diagonalizable matrix, every solution has the form:</a:t>
                </a:r>
              </a:p>
              <a:p>
                <a:pPr marL="173037" algn="ctr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1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sSub>
                          <m:sSubPr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p>
                      <m:sSup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sSub>
                          <m:sSubPr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1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sSup>
                      <m:sSup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sSub>
                          <m:sSubPr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</a:t>
                </a:r>
              </a:p>
              <a:p>
                <a:pPr marL="34607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where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are eigenvectors and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1800" b="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8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1800" b="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8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1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1800" b="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are constants.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8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Ordinary Differential Equation (ODE) in Python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Python ODE Solvers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5"/>
                  </a:rPr>
                  <a:t>Google Page Rank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6"/>
                  </a:rPr>
                  <a:t>How Google Search Works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How can we understand vectors and lines in higher dimensional spaces that can’t be easily visualized? (Chapter 4)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7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7533</TotalTime>
  <Words>151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409</cp:revision>
  <dcterms:created xsi:type="dcterms:W3CDTF">2002-09-12T17:13:32Z</dcterms:created>
  <dcterms:modified xsi:type="dcterms:W3CDTF">2023-10-11T14:10:06Z</dcterms:modified>
</cp:coreProperties>
</file>