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2584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17,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compute-the-eigenvalues-and-right-eigenvectors-of-a-given-square-array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vitalflux.com/eigenvalues-eigenvectors-python-exampl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17: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Eigenvalues and Eigenvectors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3.3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linear dynamical system: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𝐯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𝐯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𝒇𝒐𝒓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𝒆𝒂𝒄𝒉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,…</m:t>
                    </m:r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Matrix recurrence: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𝐯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sup>
                    </m:sSup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𝐯</m:t>
                        </m:r>
                      </m:e>
                      <m:sub>
                        <m:r>
                          <a:rPr lang="en-US" sz="18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𝒇𝒐𝒓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𝒂𝒍𝒍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</m:t>
                    </m:r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scalar,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is called an eigenvalue of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if: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for 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Characteristic polynomial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is defined by: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𝒙𝑰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eigenvalues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are the roots of the characteristic polynomial.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eigenvectors x are the nonzero solutions to the homogenous system: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𝝀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𝑰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Eigenvector Analysis in Python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Eigenvectors and Covariance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Diagonalization and </a:t>
                </a:r>
                <a:r>
                  <a:rPr lang="en-US" sz="1800" b="1">
                    <a:solidFill>
                      <a:schemeClr val="tx2"/>
                    </a:solidFill>
                    <a:latin typeface="+mn-lt"/>
                  </a:rPr>
                  <a:t>Fast Computation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7529</TotalTime>
  <Words>133</Words>
  <Application>Microsoft Macintosh PowerPoint</Application>
  <PresentationFormat>Letter Paper (8.5x11 in)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408</cp:revision>
  <dcterms:created xsi:type="dcterms:W3CDTF">2002-09-12T17:13:32Z</dcterms:created>
  <dcterms:modified xsi:type="dcterms:W3CDTF">2023-10-06T14:26:29Z</dcterms:modified>
</cp:coreProperties>
</file>