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5034" autoAdjust="0"/>
  </p:normalViewPr>
  <p:slideViewPr>
    <p:cSldViewPr snapToGrid="0">
      <p:cViewPr varScale="1">
        <p:scale>
          <a:sx n="117" d="100"/>
          <a:sy n="117" d="100"/>
        </p:scale>
        <p:origin x="2584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16,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system-linear-equations-three-variables-using-cramers-rul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math.oit.edu/~paulr/Upper/Math_45x/Math_452/interpolation.pdf" TargetMode="External"/><Relationship Id="rId4" Type="http://schemas.openxmlformats.org/officeDocument/2006/relationships/hyperlink" Target="https://www.geeksforgeeks.org/how-to-find-cofactor-of-a-matrix-using-num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16: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Determinants and Matrix Inverses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3.2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matrices, then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An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matrix is invertible </a:t>
                </a:r>
                <a:r>
                  <a:rPr lang="en-US" sz="1400" b="1" dirty="0" err="1">
                    <a:solidFill>
                      <a:schemeClr val="tx2"/>
                    </a:solidFill>
                  </a:rPr>
                  <a:t>iff</a:t>
                </a:r>
                <a:r>
                  <a:rPr lang="en-US" sz="1400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p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p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𝒅𝒆𝒕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For a square matrix,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p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p>
                        </m:sSup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A square matrix is orthogonal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</a:t>
                </a:r>
                <a:r>
                  <a:rPr lang="en-US" sz="1400" b="1" dirty="0" err="1">
                    <a:solidFill>
                      <a:schemeClr val="tx2"/>
                    </a:solidFill>
                  </a:rPr>
                  <a:t>adjugate</a:t>
                </a:r>
                <a:r>
                  <a:rPr lang="en-US" sz="1400" b="1" dirty="0">
                    <a:solidFill>
                      <a:schemeClr val="tx2"/>
                    </a:solidFill>
                  </a:rPr>
                  <a:t> of A, denoted ,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𝒂𝒅𝒋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𝒄</m:t>
                                </m:r>
                              </m:e>
                              <m:sub>
                                <m: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𝒊𝒋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is the transpose of the cofactor matrix.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A is any square matrix, then: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𝒂𝒅𝒋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𝒂𝒅𝒋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 If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173037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sz="1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func>
                            <m:funcPr>
                              <m:ctrlPr>
                                <a:rPr lang="en-US" sz="1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40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det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𝒂𝒅𝒋</m:t>
                      </m:r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Cramer’s Rule: For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det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  <m:sub>
                                    <m:r>
                                      <a:rPr lang="en-US" sz="1400" b="1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det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d>
                          </m:e>
                        </m:func>
                      </m:den>
                    </m:f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Polynomial Interpolation: For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data pairs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,…,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:</a:t>
                </a:r>
              </a:p>
              <a:p>
                <a:pPr marL="173037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sSup>
                        <m:sSup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Cramer’s Rule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Cofactors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5"/>
                  </a:rPr>
                  <a:t>Polynomial Interpolation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Diagonalization and Eigenvalues</a:t>
                </a:r>
              </a:p>
            </p:txBody>
          </p:sp>
        </mc:Choice>
        <mc:Fallback xmlns=""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6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7554</TotalTime>
  <Words>179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405</cp:revision>
  <dcterms:created xsi:type="dcterms:W3CDTF">2002-09-12T17:13:32Z</dcterms:created>
  <dcterms:modified xsi:type="dcterms:W3CDTF">2023-10-04T12:43:45Z</dcterms:modified>
</cp:coreProperties>
</file>