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  <p:sldMasterId id="2147483690" r:id="rId3"/>
    <p:sldMasterId id="2147483692" r:id="rId4"/>
    <p:sldMasterId id="2147483694" r:id="rId5"/>
  </p:sldMasterIdLst>
  <p:notesMasterIdLst>
    <p:notesMasterId r:id="rId7"/>
  </p:notesMasterIdLst>
  <p:handoutMasterIdLst>
    <p:handoutMasterId r:id="rId8"/>
  </p:handoutMasterIdLst>
  <p:sldIdLst>
    <p:sldId id="311" r:id="rId6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583" autoAdjust="0"/>
    <p:restoredTop sz="94966" autoAdjust="0"/>
  </p:normalViewPr>
  <p:slideViewPr>
    <p:cSldViewPr snapToGrid="0">
      <p:cViewPr varScale="1">
        <p:scale>
          <a:sx n="117" d="100"/>
          <a:sy n="117" d="100"/>
        </p:scale>
        <p:origin x="250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163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631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46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34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9745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76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892034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892034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479425" y="110332"/>
            <a:ext cx="7935886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800" b="1">
                <a:solidFill>
                  <a:srgbClr val="333399"/>
                </a:solidFill>
              </a:defRPr>
            </a:lvl1pPr>
          </a:lstStyle>
          <a:p>
            <a:r>
              <a:rPr lang="en-US" dirty="0"/>
              <a:t>ECE 8527 – Introduction to Machine Learning and Pattern Recognition</a:t>
            </a:r>
          </a:p>
        </p:txBody>
      </p:sp>
    </p:spTree>
    <p:extLst>
      <p:ext uri="{BB962C8B-B14F-4D97-AF65-F5344CB8AC3E}">
        <p14:creationId xmlns:p14="http://schemas.microsoft.com/office/powerpoint/2010/main" val="293760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91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29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find-cofactor-of-a-matrix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how-to-calculate-the-determinant-of-a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15: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The Cofactor Expansion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3.1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Cofactor Expansion Theorem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Theorems 3.1.2 - 3.1.5 (Properties)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determinant of a 2D matrix is: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𝒂𝒅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𝒃𝒄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determinant of a 3D matrix is: </a:t>
                </a:r>
                <a:br>
                  <a:rPr lang="en-US" sz="1800" b="1" dirty="0">
                    <a:solidFill>
                      <a:schemeClr val="tx2"/>
                    </a:solidFill>
                  </a:rPr>
                </a:b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𝒄</m:t>
                    </m:r>
                    <m:d>
                      <m:dPr>
                        <m:begChr m:val="|"/>
                        <m:endChr m:val="|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The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𝒊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𝒋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-cofactor,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800" b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𝒋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Cofactor expansion of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𝒅𝒆𝒕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:</a:t>
                </a:r>
              </a:p>
              <a:p>
                <a:pPr marL="173037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𝒅𝒆𝒕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sub>
                      </m:sSub>
                      <m:sSub>
                        <m:sSub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sub>
                      </m:sSub>
                      <m:d>
                        <m:dPr>
                          <m:ctrlP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d>
                        <m:d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  <m:r>
                        <a:rPr lang="en-US" sz="18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sSub>
                        <m:sSub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18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d>
                        <m:dPr>
                          <m:ctrlP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d>
                    </m:oMath>
                  </m:oMathPara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How to Find the Cofactor of a Matrix In Numpy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Determinants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How can we use cofactors to compute the inverse efficiently?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 r="-924" b="-661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7540</TotalTime>
  <Words>131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Cambria Math</vt:lpstr>
      <vt:lpstr>Times New Roman</vt:lpstr>
      <vt:lpstr>lecture_title</vt:lpstr>
      <vt:lpstr>isip_default</vt:lpstr>
      <vt:lpstr>1_lecture_title</vt:lpstr>
      <vt:lpstr>1_isip_default</vt:lpstr>
      <vt:lpstr>2_isip_default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403</cp:revision>
  <dcterms:created xsi:type="dcterms:W3CDTF">2002-09-12T17:13:32Z</dcterms:created>
  <dcterms:modified xsi:type="dcterms:W3CDTF">2023-10-02T15:30:25Z</dcterms:modified>
</cp:coreProperties>
</file>