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82" autoAdjust="0"/>
  </p:normalViewPr>
  <p:slideViewPr>
    <p:cSldViewPr snapToGrid="0">
      <p:cViewPr varScale="1">
        <p:scale>
          <a:sx n="127" d="100"/>
          <a:sy n="127" d="100"/>
        </p:scale>
        <p:origin x="2016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11: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Exam No. 1 Review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>
                <a:tab pos="1366838" algn="l"/>
                <a:tab pos="3194050" algn="l"/>
                <a:tab pos="502126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1.1 – 2.6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Systems </a:t>
            </a: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of Equations, Elementary Operations (Sect. 1.1)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Gaussian Elimination (Sect. 1.2)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Homogenous Equations and Applications to Circuits (Sects. 1.3-1.5) Matrix Addition, Scalar Multiplication and Transpose (Sect. 2.1)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Matrix Vector Multiplication and Linear Equations (Sect. 2.2)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Dot Products and Transformations (Sect. 2.2)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Matrix-Matrix Multiplication (Sect. 2.3)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Matrix Inversion (Sect. 2.4)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Elementary Matrices (Sect. 2.5)	</a:t>
            </a:r>
          </a:p>
          <a:p>
            <a:pPr marL="165100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Linear Transformations (Sect. 2.6)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LU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Factorization and Determinants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7438</TotalTime>
  <Words>123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Helvetica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396</cp:revision>
  <dcterms:created xsi:type="dcterms:W3CDTF">2002-09-12T17:13:32Z</dcterms:created>
  <dcterms:modified xsi:type="dcterms:W3CDTF">2023-09-22T17:37:08Z</dcterms:modified>
</cp:coreProperties>
</file>