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622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368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adjoint-inverse-matrix/" TargetMode="External"/><Relationship Id="rId2" Type="http://schemas.openxmlformats.org/officeDocument/2006/relationships/hyperlink" Target="https://www.geeksforgeeks.org/determinant-of-a-matrix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eksforgeeks.org/how-to-inverse-a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9525" indent="-9525" fontAlgn="auto">
              <a:spcAft>
                <a:spcPts val="120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08: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Matrix Inversion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2.4 (through Theorem 2.4.3)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Definition of an Inverse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Determinant and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Adjugate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Solution of Linear Systems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Inversion Using an Augmented Matrix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Determinant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Inverse (Implementation)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Inverse (</a:t>
            </a:r>
            <a:r>
              <a:rPr lang="en-US" sz="1800" b="1" dirty="0" err="1">
                <a:solidFill>
                  <a:schemeClr val="tx2"/>
                </a:solidFill>
                <a:latin typeface="+mn-lt"/>
                <a:hlinkClick r:id="rId4"/>
              </a:rPr>
              <a:t>Numpy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)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What properties are obeyed by an inverse? What is an invertible transformation?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7252</TotalTime>
  <Words>65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384</cp:revision>
  <dcterms:created xsi:type="dcterms:W3CDTF">2002-09-12T17:13:32Z</dcterms:created>
  <dcterms:modified xsi:type="dcterms:W3CDTF">2023-09-15T16:48:35Z</dcterms:modified>
</cp:coreProperties>
</file>