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22" autoAdjust="0"/>
    <p:restoredTop sz="95119" autoAdjust="0"/>
  </p:normalViewPr>
  <p:slideViewPr>
    <p:cSldViewPr snapToGrid="0">
      <p:cViewPr varScale="1">
        <p:scale>
          <a:sx n="150" d="100"/>
          <a:sy n="150" d="100"/>
        </p:scale>
        <p:origin x="728" y="168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9/13/23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multiplication-two-matrices-single-line-using-numpy-python/" TargetMode="External"/><Relationship Id="rId2" Type="http://schemas.openxmlformats.org/officeDocument/2006/relationships/hyperlink" Target="https://medium.com/geekculture/affine-transformations-in-depth-65f7876f38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9525" indent="-9525" fontAlgn="auto">
              <a:spcAft>
                <a:spcPts val="120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07: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Transformations, Matrix Multiplication and Computer Graphics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2.2, 2.3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Geometric Interpretation of a Linear Transformation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Composition and Matrix Multiplication 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Matrix Multiplication as a Series of Dot Products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Theorem 2.3.3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Block Multiplication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Directed Graphs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Relevant </a:t>
            </a:r>
            <a:r>
              <a:rPr lang="en-US" sz="1800" b="1" dirty="0">
                <a:solidFill>
                  <a:schemeClr val="accent1"/>
                </a:solidFill>
                <a:latin typeface="+mn-lt"/>
              </a:rPr>
              <a:t>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Affine Transformations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Matrix Multiplication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How can we solve a system of linear equations using matrix inversion?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7242</TotalTime>
  <Words>69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383</cp:revision>
  <dcterms:created xsi:type="dcterms:W3CDTF">2002-09-12T17:13:32Z</dcterms:created>
  <dcterms:modified xsi:type="dcterms:W3CDTF">2023-09-13T17:57:00Z</dcterms:modified>
</cp:coreProperties>
</file>