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 autoAdjust="0"/>
    <p:restoredTop sz="95143" autoAdjust="0"/>
  </p:normalViewPr>
  <p:slideViewPr>
    <p:cSldViewPr snapToGrid="0">
      <p:cViewPr varScale="1">
        <p:scale>
          <a:sx n="129" d="100"/>
          <a:sy n="129" d="100"/>
        </p:scale>
        <p:origin x="1232" y="200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9/13/23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04,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adding-and-subtracting-matrices-in-python/" TargetMode="External"/><Relationship Id="rId2" Type="http://schemas.openxmlformats.org/officeDocument/2006/relationships/hyperlink" Target="https://www.geeksforgeeks.org/python-program-add-two-matrice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eeksforgeeks.org/multiplication-two-matrices-single-line-using-numpy-python/" TargetMode="External"/><Relationship Id="rId5" Type="http://schemas.openxmlformats.org/officeDocument/2006/relationships/hyperlink" Target="https://www.geeksforgeeks.org/how-to-calculate-dot-product-of-two-vectors-in-python/" TargetMode="External"/><Relationship Id="rId4" Type="http://schemas.openxmlformats.org/officeDocument/2006/relationships/hyperlink" Target="https://www.geeksforgeeks.org/transpose-matrix-single-line-pyth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06: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Simple Vector and Matrix Algebra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Sect. 2.1</a:t>
            </a:r>
            <a:r>
              <a:rPr lang="en-US" sz="1800" b="1">
                <a:solidFill>
                  <a:schemeClr val="bg1"/>
                </a:solidFill>
                <a:latin typeface="+mn-lt"/>
              </a:rPr>
              <a:t>, 2.2 (through Theorem 2.2.6)</a:t>
            </a:r>
            <a:endParaRPr lang="en-US" sz="1800" b="1" dirty="0">
              <a:solidFill>
                <a:schemeClr val="bg1"/>
              </a:solidFill>
              <a:latin typeface="+mn-lt"/>
            </a:endParaRP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Definition of a matrix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Matrix addition, subtraction, scalar multiplication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Matrix Transposition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Symmetric Matrices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Dot Products and Matrix Multiplication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The Identity Matrix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Matrix Addition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;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Adding and Subtracting Matrices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;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Transposition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,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5"/>
              </a:rPr>
              <a:t>Dot Products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Matrix Multiplication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How can we rotate and translate an image?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7205</TotalTime>
  <Words>77</Words>
  <Application>Microsoft Macintosh PowerPoint</Application>
  <PresentationFormat>Letter Paper (8.5x11 in)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382</cp:revision>
  <dcterms:created xsi:type="dcterms:W3CDTF">2002-09-12T17:13:32Z</dcterms:created>
  <dcterms:modified xsi:type="dcterms:W3CDTF">2023-09-13T17:06:50Z</dcterms:modified>
</cp:coreProperties>
</file>