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0" autoAdjust="0"/>
    <p:restoredTop sz="95102" autoAdjust="0"/>
  </p:normalViewPr>
  <p:slideViewPr>
    <p:cSldViewPr snapToGrid="0">
      <p:cViewPr varScale="1">
        <p:scale>
          <a:sx n="117" d="100"/>
          <a:sy n="117" d="100"/>
        </p:scale>
        <p:origin x="1960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9/8/23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9/8/23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01,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umpy.org/doc/stable/reference/generated/numpy.linalg.matrix_rank.html" TargetMode="External"/><Relationship Id="rId2" Type="http://schemas.openxmlformats.org/officeDocument/2006/relationships/hyperlink" Target="https://www.geeksforgeeks.org/gaussian-elimination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3038" indent="-173038" fontAlgn="auto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04: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Systems of Equations, Elementary Operations, Gaussian Elimination and Rank</a:t>
            </a:r>
          </a:p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Sects. 1.1, 1.2</a:t>
            </a:r>
          </a:p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General solution in parametric form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Graphical interpretation of equations as lines and planes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Elementary row operations do not change the solution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Gaussian Elimination can be used to solve a system of equations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Rank tells us something about whether a unique solution exists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Key Definitions: 1.1, 1.2, 1.3, 1.4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Key Theorems: 1.1.1, 1.2.1, 1.2.2</a:t>
            </a: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Python Code: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2"/>
              </a:rPr>
              <a:t>Gauss Elimination (With Python Code)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3"/>
              </a:rPr>
              <a:t>Numpy.org: Matrix Rank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Can we model an electric circuit as a system of </a:t>
            </a:r>
            <a:r>
              <a:rPr lang="en-US" sz="1800" b="1">
                <a:solidFill>
                  <a:schemeClr val="tx2"/>
                </a:solidFill>
                <a:latin typeface="+mn-lt"/>
              </a:rPr>
              <a:t>equations?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7198</TotalTime>
  <Words>115</Words>
  <Application>Microsoft Macintosh PowerPoint</Application>
  <PresentationFormat>Letter Paper (8.5x11 in)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376</cp:revision>
  <dcterms:created xsi:type="dcterms:W3CDTF">2002-09-12T17:13:32Z</dcterms:created>
  <dcterms:modified xsi:type="dcterms:W3CDTF">2023-09-08T15:48:38Z</dcterms:modified>
</cp:coreProperties>
</file>