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0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1216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8/30/23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8/30/23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02: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Introduction to Data Analysis In Python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Notes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Command Line Arguments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File I/O and Lists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File I/O and Matrices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File I/O and Spreadsheets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For Loops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Examples</a:t>
            </a:r>
          </a:p>
          <a:p>
            <a:pPr marL="176213" indent="-176213" fontAlgn="auto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What are vectors and matrices?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7222</TotalTime>
  <Words>48</Words>
  <Application>Microsoft Macintosh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376</cp:revision>
  <dcterms:created xsi:type="dcterms:W3CDTF">2002-09-12T17:13:32Z</dcterms:created>
  <dcterms:modified xsi:type="dcterms:W3CDTF">2023-08-30T14:29:34Z</dcterms:modified>
</cp:coreProperties>
</file>