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102" autoAdjust="0"/>
  </p:normalViewPr>
  <p:slideViewPr>
    <p:cSldViewPr snapToGrid="0">
      <p:cViewPr varScale="1">
        <p:scale>
          <a:sx n="117" d="100"/>
          <a:sy n="117" d="100"/>
        </p:scale>
        <p:origin x="1960" y="176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8/27/23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8/27/23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537962" y="674915"/>
            <a:ext cx="8225038" cy="5758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indent="-176213" fontAlgn="auto"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</a:rPr>
              <a:t>Lecture 01: 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Introduction to Programming In Python in Linux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Textbook:</a:t>
            </a:r>
            <a:r>
              <a:rPr lang="en-US" sz="1800" b="1" dirty="0">
                <a:solidFill>
                  <a:schemeClr val="bg1"/>
                </a:solidFill>
                <a:latin typeface="+mn-lt"/>
              </a:rPr>
              <a:t> Notes</a:t>
            </a:r>
          </a:p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Key Concepts: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Logging into the server without typing a password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Navigating the Linux file system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Basic Linux commands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File permissions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Setting your group permissions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Uploading assignments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A typical Python program</a:t>
            </a:r>
          </a:p>
          <a:p>
            <a:pPr marL="165100" fontAlgn="auto">
              <a:spcAft>
                <a:spcPts val="6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Editing a text file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with emacs </a:t>
            </a:r>
            <a:r>
              <a:rPr lang="en-US" sz="1800" b="1">
                <a:solidFill>
                  <a:schemeClr val="tx2"/>
                </a:solidFill>
                <a:latin typeface="+mn-lt"/>
                <a:sym typeface="Wingdings" pitchFamily="2" charset="2"/>
              </a:rPr>
              <a:t>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Next steps: </a:t>
            </a:r>
          </a:p>
          <a:p>
            <a:pPr marL="165100" fontAlgn="auto">
              <a:spcAft>
                <a:spcPts val="120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</a:rPr>
              <a:t>How do I move data in and out of a program?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7173</TotalTime>
  <Words>66</Words>
  <Application>Microsoft Macintosh PowerPoint</Application>
  <PresentationFormat>Letter Paper (8.5x11 in)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375</cp:revision>
  <dcterms:created xsi:type="dcterms:W3CDTF">2002-09-12T17:13:32Z</dcterms:created>
  <dcterms:modified xsi:type="dcterms:W3CDTF">2023-08-27T14:38:05Z</dcterms:modified>
</cp:coreProperties>
</file>