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 autoAdjust="0"/>
    <p:restoredTop sz="95075" autoAdjust="0"/>
  </p:normalViewPr>
  <p:slideViewPr>
    <p:cSldViewPr snapToGrid="0">
      <p:cViewPr varScale="1">
        <p:scale>
          <a:sx n="129" d="100"/>
          <a:sy n="129" d="100"/>
        </p:scale>
        <p:origin x="968" y="192"/>
      </p:cViewPr>
      <p:guideLst>
        <p:guide orient="horz" pos="2160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C53042-5A96-4DBC-B738-B843823BA6D7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80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8" y="191824"/>
            <a:ext cx="595384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ENGR 2011 – Engineering Analysis and Applications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ENGR 2011: Lecture 07,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app=desktop&amp;v=FCmH4MqbFG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eeksforgeeks.org/calculate-inner-outer-and-cross-products-of-matrices-and-vectors-using-numpy/" TargetMode="External"/><Relationship Id="rId5" Type="http://schemas.openxmlformats.org/officeDocument/2006/relationships/hyperlink" Target="https://realpython.com/python-complex-numbers/" TargetMode="External"/><Relationship Id="rId4" Type="http://schemas.openxmlformats.org/officeDocument/2006/relationships/hyperlink" Target="https://en.wikipedia.org/wiki/Outer_produc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37962" y="674915"/>
            <a:ext cx="8225038" cy="5758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indent="-176213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tabLst>
                <a:tab pos="5024438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</a:rPr>
              <a:t>Lecture 35: 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Inner Products and Outer Products</a:t>
            </a:r>
          </a:p>
          <a:p>
            <a:pPr marL="176213" indent="-176213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tabLst>
                <a:tab pos="5024438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Textbook: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 Sects. 10.1, 10.2</a:t>
            </a:r>
          </a:p>
          <a:p>
            <a:pPr marL="176213" indent="-176213"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Key Concepts: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Inner and Outer Products (Notes)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Definition of an Inner Product (Definition 10.1)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Properties of an Inner Product (Theorem 10.1.1)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Inner Products and Positive Definite Matrices (Theorem 10.1.2)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Norms and Distances (Definition 10.2)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Cauchy-Schwartz Inequality (Theorem 10.1.4)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Properties of the Norm (Theorem 10.1.5)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Pythagoras’ Theorem (Theorem 10.2.1)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Orthogonal Sets and Linear Independence (Theorem 10.2.3)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The Gram-Schmidt Orthogonalization Algorithm (Theorem 10.2.5)</a:t>
            </a:r>
          </a:p>
          <a:p>
            <a:pPr marL="176213" indent="-176213"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Relevant Videos, Web Pages and Python Code: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  <a:hlinkClick r:id="rId3"/>
              </a:rPr>
              <a:t>Inner and Outer Products</a:t>
            </a:r>
            <a:r>
              <a:rPr lang="en-US" sz="1400" b="1" dirty="0">
                <a:solidFill>
                  <a:schemeClr val="tx2"/>
                </a:solidFill>
              </a:rPr>
              <a:t>, </a:t>
            </a:r>
            <a:r>
              <a:rPr lang="en-US" sz="1400" b="1">
                <a:solidFill>
                  <a:schemeClr val="tx2"/>
                </a:solidFill>
                <a:hlinkClick r:id="rId4"/>
              </a:rPr>
              <a:t>Outer Product</a:t>
            </a:r>
            <a:endParaRPr lang="en-US" sz="1400" b="1">
              <a:solidFill>
                <a:schemeClr val="tx2"/>
              </a:solidFill>
            </a:endParaRP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>
                <a:solidFill>
                  <a:schemeClr val="tx2"/>
                </a:solidFill>
                <a:latin typeface="+mn-lt"/>
                <a:hlinkClick r:id="rId5"/>
              </a:rPr>
              <a:t>Complex </a:t>
            </a:r>
            <a:r>
              <a:rPr lang="en-US" sz="1400" b="1" dirty="0">
                <a:solidFill>
                  <a:schemeClr val="tx2"/>
                </a:solidFill>
                <a:latin typeface="+mn-lt"/>
                <a:hlinkClick r:id="rId6"/>
              </a:rPr>
              <a:t>Inner, Outer, and Cross Products of Matrices and Vectors</a:t>
            </a:r>
            <a:endParaRPr lang="en-US" sz="1400" b="1" dirty="0">
              <a:solidFill>
                <a:schemeClr val="tx2"/>
              </a:solidFill>
            </a:endParaRPr>
          </a:p>
          <a:p>
            <a:pPr marL="176213" indent="-176213"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Next Steps: </a:t>
            </a:r>
          </a:p>
          <a:p>
            <a:pPr marL="177800" fontAlgn="auto">
              <a:spcBef>
                <a:spcPts val="0"/>
              </a:spcBef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  <a:latin typeface="+mn-lt"/>
              </a:rPr>
              <a:t>How can we model circuits using matrices (state variables)?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7925</TotalTime>
  <Words>141</Words>
  <Application>Microsoft Macintosh PowerPoint</Application>
  <PresentationFormat>Letter Paper (8.5x11 in)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454</cp:revision>
  <dcterms:created xsi:type="dcterms:W3CDTF">2002-09-12T17:13:32Z</dcterms:created>
  <dcterms:modified xsi:type="dcterms:W3CDTF">2023-11-27T18:29:20Z</dcterms:modified>
</cp:coreProperties>
</file>