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02" autoAdjust="0"/>
  </p:normalViewPr>
  <p:slideViewPr>
    <p:cSldViewPr snapToGrid="0">
      <p:cViewPr varScale="1">
        <p:scale>
          <a:sx n="117" d="100"/>
          <a:sy n="117" d="100"/>
        </p:scale>
        <p:origin x="952" y="176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zerobone.net/blog/cs/gram-schmidt-orthogonalizatio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eeksforgeeks.org/cholesky-factoriz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674915"/>
            <a:ext cx="8225038" cy="5758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</a:rPr>
              <a:t>Lecture 32: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Orthogonality and Positive Definite Matrices</a:t>
            </a:r>
          </a:p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Textbook: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Sects. 8.1 – 8.3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Key Concepts: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Gram-Schmidt Orthogonalization (Theorem 8.`1.2)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Projection onto a Subspace (Definition 8.2)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Properties of an Orthogonal Matrix (Definition 8.3 and Theorem 8.2.1)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Principal Axes Theorem (Theorem 8.2.2)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Eigenvalues of a Symmetric Matrix (Theorem 8.2.4)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Triangulation Theorem (Theorem 8.2.5)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Eigenvalues and Traces (Corollary 8.2.1)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Positive Definite Matrices (Definition 8.5)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Invertibility of Positive Definite Matrices (Theorem 8.3.1 and Theorem 8.3.2)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The Cholesky Decomposition (Theorem 8.3.3)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Relevant Python Code:</a:t>
            </a:r>
          </a:p>
          <a:p>
            <a:pPr marL="238125" indent="-61913" fontAlgn="auto">
              <a:spcBef>
                <a:spcPts val="0"/>
              </a:spcBef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latin typeface="+mn-lt"/>
                <a:hlinkClick r:id="rId3"/>
              </a:rPr>
              <a:t>Gram-Schmidt Orthogonalization</a:t>
            </a:r>
            <a:r>
              <a:rPr lang="en-US" sz="14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400" b="1" dirty="0">
                <a:solidFill>
                  <a:schemeClr val="tx2"/>
                </a:solidFill>
                <a:latin typeface="+mn-lt"/>
                <a:hlinkClick r:id="rId4"/>
              </a:rPr>
              <a:t>Cholesky Decomposition</a:t>
            </a:r>
            <a:endParaRPr lang="en-US" sz="14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Next Steps: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How can we efficiently factor a matrix?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endParaRPr lang="en-US" sz="1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7975</TotalTime>
  <Words>122</Words>
  <Application>Microsoft Macintosh PowerPoint</Application>
  <PresentationFormat>Letter Paper (8.5x11 in)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443</cp:revision>
  <dcterms:created xsi:type="dcterms:W3CDTF">2002-09-12T17:13:32Z</dcterms:created>
  <dcterms:modified xsi:type="dcterms:W3CDTF">2023-11-13T19:56:39Z</dcterms:modified>
</cp:coreProperties>
</file>