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2920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kjhtSutuE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fuCgU5kXpeo" TargetMode="External"/><Relationship Id="rId4" Type="http://schemas.openxmlformats.org/officeDocument/2006/relationships/hyperlink" Target="https://www.geeksforgeeks.org/function-composition-in-pyth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31: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Kernel and Image of a Linear Transformation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7.1 – 7.5 (Selected Topics)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Definition of a Linear Transformation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Properties of a Linear Transformation (Theorem 7.1.1)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Definition of a Kernel and an Image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One-to-One and Onto Transformations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Definition of a Transformation That Is An Isomorphism (Definition 7.4)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Isomorphisms and One-to-One and Onto Transformations (Theorem 7.3.3)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Composition (Definition 7.5)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Invertibility of Linear Transformations (Theorem 7.3.5)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Python Code:</a:t>
            </a:r>
          </a:p>
          <a:p>
            <a:pPr marL="238125" indent="-61913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  <a:hlinkClick r:id="rId3"/>
              </a:rPr>
              <a:t>Plotting and Exploring Linear Transformations in Python</a:t>
            </a:r>
            <a:r>
              <a:rPr lang="en-US" sz="1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b="1" dirty="0">
                <a:solidFill>
                  <a:schemeClr val="tx2"/>
                </a:solidFill>
                <a:latin typeface="+mn-lt"/>
                <a:hlinkClick r:id="rId4"/>
              </a:rPr>
              <a:t>Function Composition in Python</a:t>
            </a:r>
            <a:endParaRPr lang="en-US" sz="14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Additional Reading:</a:t>
            </a:r>
          </a:p>
          <a:p>
            <a:pPr marL="346075" indent="-173038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5"/>
              </a:rPr>
              <a:t>YouTube: Isomorphism of Vector Spaces</a:t>
            </a:r>
            <a:endParaRPr lang="en-US" sz="14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What can we assume about a matrix when the eigenvalues are positive?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endParaRPr lang="en-US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7872</TotalTime>
  <Words>126</Words>
  <Application>Microsoft Macintosh PowerPoint</Application>
  <PresentationFormat>Letter Paper (8.5x11 in)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441</cp:revision>
  <dcterms:created xsi:type="dcterms:W3CDTF">2002-09-12T17:13:32Z</dcterms:created>
  <dcterms:modified xsi:type="dcterms:W3CDTF">2023-11-10T18:48:51Z</dcterms:modified>
</cp:coreProperties>
</file>