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89" autoAdjust="0"/>
  </p:normalViewPr>
  <p:slideViewPr>
    <p:cSldViewPr snapToGrid="0">
      <p:cViewPr varScale="1">
        <p:scale>
          <a:sx n="123" d="100"/>
          <a:sy n="123" d="100"/>
        </p:scale>
        <p:origin x="536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ip.piconepress.com/courses/msstate/ece_8463/lectures/current/lecture_15/lecture_15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stcodesign.com/3030529/infographic-of-the-day/hilarious-graphs-prove-that-correlation-isnt-causation" TargetMode="External"/><Relationship Id="rId5" Type="http://schemas.openxmlformats.org/officeDocument/2006/relationships/hyperlink" Target="https://en.wikipedia.org/wiki/Correlation_does_not_imply_causation" TargetMode="External"/><Relationship Id="rId4" Type="http://schemas.openxmlformats.org/officeDocument/2006/relationships/hyperlink" Target="https://www.simplilearn.com/covariance-vs-correlation-artic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29: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An Application to Correlation and Variance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Sect. 5.7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Sample Mean and </a:t>
            </a:r>
            <a:r>
              <a:rPr lang="en-US" sz="1400" b="1" dirty="0" err="1">
                <a:solidFill>
                  <a:schemeClr val="tx2"/>
                </a:solidFill>
              </a:rPr>
              <a:t>Centred</a:t>
            </a:r>
            <a:endParaRPr lang="en-US" sz="1400" b="1" dirty="0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Sample Variance and Standard Deviation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Correlation Coefficient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Variance and Correlation Formulae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Data Scaling</a:t>
            </a:r>
          </a:p>
          <a:p>
            <a:pPr marL="346075" indent="-173038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Covariance and Autocorrelation 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</a:rPr>
              <a:t>What is a vector space and how can it be useful in engineering (Sect. 6.1 and selected topics)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Additional Reading: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Linear Prediction</a:t>
            </a:r>
            <a:endParaRPr lang="en-US" sz="1400" b="1" dirty="0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4"/>
              </a:rPr>
              <a:t>Correlation vs. Covariance</a:t>
            </a:r>
            <a:endParaRPr lang="en-US" sz="1400" b="1" dirty="0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In recent years there have been a lot of humorous demonstrations that correlation does not necessarily imply causation. Here are two nice overviews of this topic:</a:t>
            </a:r>
          </a:p>
          <a:p>
            <a:pPr marL="463550" fontAlgn="auto">
              <a:spcBef>
                <a:spcPts val="0"/>
              </a:spcBef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5"/>
              </a:rPr>
              <a:t>Correlation Does Not Imply Causation</a:t>
            </a:r>
            <a:br>
              <a:rPr lang="en-US" sz="1400" b="1" dirty="0">
                <a:solidFill>
                  <a:schemeClr val="tx2"/>
                </a:solidFill>
              </a:rPr>
            </a:br>
            <a:r>
              <a:rPr lang="en-US" sz="1400" b="1" dirty="0">
                <a:solidFill>
                  <a:schemeClr val="tx2"/>
                </a:solidFill>
                <a:hlinkClick r:id="rId6"/>
              </a:rPr>
              <a:t>A Humorous Look at the Dangers of Reading Too Much Into Correlation</a:t>
            </a:r>
            <a:endParaRPr lang="en-US" sz="1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7978</TotalTime>
  <Words>117</Words>
  <Application>Microsoft Macintosh PowerPoint</Application>
  <PresentationFormat>Letter Paper (8.5x11 in)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440</cp:revision>
  <dcterms:created xsi:type="dcterms:W3CDTF">2002-09-12T17:13:32Z</dcterms:created>
  <dcterms:modified xsi:type="dcterms:W3CDTF">2023-11-06T14:48:27Z</dcterms:modified>
</cp:coreProperties>
</file>