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89" autoAdjust="0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ip.piconepress.com/courses/msstate/ece_8463/lectures/current/lecture_15/lecture_1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eksforgeeks.org/ml-linear-regress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28: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Best Approximation and Least Squares Analysis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Sect. </a:t>
            </a:r>
            <a:r>
              <a:rPr lang="en-US" sz="1800" b="1">
                <a:solidFill>
                  <a:schemeClr val="bg1"/>
                </a:solidFill>
                <a:latin typeface="+mn-lt"/>
              </a:rPr>
              <a:t>5.6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Normal Equations (Definition 5.14)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Best Approximation Theorem (Theorem 5.6.1)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Example 5.6.1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Least Squares Approximating Line (Theorem 5.6.2)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Least Squares Approximating Polynomial (Theorem 5.6.3)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Least Squares Best Approximation Using Functions (Theorem 5.6.4)</a:t>
            </a: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Linear Prediction (Notes) 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How can we remove noise using statistics and linear algebra? (Sect. 5.7)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Additional Reading: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Linear Prediction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Linear Regression in Machine Learning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7962</TotalTime>
  <Words>94</Words>
  <Application>Microsoft Macintosh PowerPoint</Application>
  <PresentationFormat>Letter Paper (8.5x11 in)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440</cp:revision>
  <dcterms:created xsi:type="dcterms:W3CDTF">2002-09-12T17:13:32Z</dcterms:created>
  <dcterms:modified xsi:type="dcterms:W3CDTF">2023-11-06T14:33:03Z</dcterms:modified>
</cp:coreProperties>
</file>