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5189" autoAdjust="0"/>
  </p:normalViewPr>
  <p:slideViewPr>
    <p:cSldViewPr snapToGrid="0">
      <p:cViewPr varScale="1">
        <p:scale>
          <a:sx n="123" d="100"/>
          <a:sy n="123" d="100"/>
        </p:scale>
        <p:origin x="536" y="192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07,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sip.piconepress.com/courses/msstate/ece_8463/lectures/current/lecture_15/lecture_15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eeksforgeeks.org/ml-linear-regress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674915"/>
            <a:ext cx="8225038" cy="5758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024438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Lecture 28: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Best Approximation and Least Squares Analysis</a:t>
            </a:r>
          </a:p>
          <a:p>
            <a:pPr marL="176213" indent="-176213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024438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Textbook: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Sect. </a:t>
            </a:r>
            <a:r>
              <a:rPr lang="en-US" sz="1800" b="1">
                <a:solidFill>
                  <a:schemeClr val="bg1"/>
                </a:solidFill>
                <a:latin typeface="+mn-lt"/>
              </a:rPr>
              <a:t>5.6</a:t>
            </a:r>
            <a:endParaRPr lang="en-US" sz="1800" b="1" dirty="0">
              <a:solidFill>
                <a:schemeClr val="bg1"/>
              </a:solidFill>
              <a:latin typeface="+mn-lt"/>
            </a:endParaRP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Key Concepts: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The Normal Equations (Definition 5.14)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Best Approximation Theorem (Theorem 5.6.1)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Example 5.6.1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Least Squares Approximating Line (Theorem 5.6.2)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Least Squares Approximating Polynomial (Theorem 5.6.3)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Least Squares Best Approximation Using Functions (Theorem 5.6.4)</a:t>
            </a:r>
          </a:p>
          <a:p>
            <a:pPr marL="346075" indent="-173038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Linear Prediction (Notes) </a:t>
            </a: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Next Steps: </a:t>
            </a:r>
          </a:p>
          <a:p>
            <a:pPr marL="16510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latin typeface="+mn-lt"/>
              </a:rPr>
              <a:t>How can we remove noise using statistics and linear algebra? (Sect. 5.7)</a:t>
            </a: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Additional Reading: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Linear Prediction</a:t>
            </a:r>
            <a:endParaRPr lang="en-US" sz="1400" b="1" dirty="0">
              <a:solidFill>
                <a:schemeClr val="tx2"/>
              </a:solidFill>
            </a:endParaRP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Linear Regression in Machine Learning</a:t>
            </a:r>
            <a:endParaRPr lang="en-US" sz="1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7962</TotalTime>
  <Words>94</Words>
  <Application>Microsoft Macintosh PowerPoint</Application>
  <PresentationFormat>Letter Paper (8.5x11 in)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440</cp:revision>
  <dcterms:created xsi:type="dcterms:W3CDTF">2002-09-12T17:13:32Z</dcterms:created>
  <dcterms:modified xsi:type="dcterms:W3CDTF">2023-11-06T14:33:03Z</dcterms:modified>
</cp:coreProperties>
</file>