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266" autoAdjust="0"/>
    <p:restoredTop sz="95143" autoAdjust="0"/>
  </p:normalViewPr>
  <p:slideViewPr>
    <p:cSldViewPr snapToGrid="0">
      <p:cViewPr varScale="1">
        <p:scale>
          <a:sx n="129" d="100"/>
          <a:sy n="129" d="100"/>
        </p:scale>
        <p:origin x="2520" y="200"/>
      </p:cViewPr>
      <p:guideLst>
        <p:guide orient="horz" pos="2160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80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58718" y="191824"/>
            <a:ext cx="5953842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ENGR 2011 – Engineering Analysis and Applications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ENGR 2011: Lecture 07,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3"/>
              <p:cNvSpPr txBox="1">
                <a:spLocks noChangeArrowheads="1"/>
              </p:cNvSpPr>
              <p:nvPr/>
            </p:nvSpPr>
            <p:spPr bwMode="auto">
              <a:xfrm>
                <a:off x="537962" y="674915"/>
                <a:ext cx="8225038" cy="5758542"/>
              </a:xfrm>
              <a:prstGeom prst="rect">
                <a:avLst/>
              </a:prstGeom>
              <a:noFill/>
              <a:ln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176213" indent="-176213" fontAlgn="auto">
                  <a:spcBef>
                    <a:spcPts val="0"/>
                  </a:spcBef>
                  <a:spcAft>
                    <a:spcPts val="1200"/>
                  </a:spcAft>
                  <a:buFont typeface="Arial" pitchFamily="34" charset="0"/>
                  <a:buChar char="•"/>
                  <a:tabLst>
                    <a:tab pos="5024438" algn="l"/>
                  </a:tabLst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</a:rPr>
                  <a:t>Lecture 25: </a:t>
                </a:r>
                <a:r>
                  <a:rPr lang="en-US" sz="1800" b="1" dirty="0">
                    <a:solidFill>
                      <a:schemeClr val="bg1"/>
                    </a:solidFill>
                    <a:latin typeface="+mn-lt"/>
                  </a:rPr>
                  <a:t>Vector Spaces</a:t>
                </a:r>
              </a:p>
              <a:p>
                <a:pPr marL="176213" indent="-176213" fontAlgn="auto">
                  <a:spcBef>
                    <a:spcPts val="0"/>
                  </a:spcBef>
                  <a:spcAft>
                    <a:spcPts val="1200"/>
                  </a:spcAft>
                  <a:buFont typeface="Arial" pitchFamily="34" charset="0"/>
                  <a:buChar char="•"/>
                  <a:tabLst>
                    <a:tab pos="5024438" algn="l"/>
                  </a:tabLst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Textbook:</a:t>
                </a:r>
                <a:r>
                  <a:rPr lang="en-US" sz="1800" b="1" dirty="0">
                    <a:solidFill>
                      <a:schemeClr val="bg1"/>
                    </a:solidFill>
                    <a:latin typeface="+mn-lt"/>
                  </a:rPr>
                  <a:t> Sects. 5.1 – 5.3 (selected topics)</a:t>
                </a:r>
              </a:p>
              <a:p>
                <a:pPr marL="176213" indent="-176213" fontAlgn="auto">
                  <a:spcBef>
                    <a:spcPts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Key Concepts: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Definition of a subspace (Definition 5.1)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Linear Independence (Definition 5.3 and Theorem 5.2.1)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Length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ℜ</m:t>
                        </m:r>
                      </m:e>
                      <m:sup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 (Definition 5.6)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Properties of the dot product (Theorem 5.3.1)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The Cauchy Inequality (Theorem 5.3.2)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The Triangle Inequality (Corollary 5.3.1)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Properties of Distance Measures (Theorem 5.3.3)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Orthogonal Sets and Pythagoras’ Theorem (Theorem 5.3.4)</a:t>
                </a:r>
              </a:p>
              <a:p>
                <a:pPr marL="176213" indent="-176213" fontAlgn="auto">
                  <a:spcBef>
                    <a:spcPts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>
                    <a:solidFill>
                      <a:schemeClr val="accent1"/>
                    </a:solidFill>
                    <a:latin typeface="+mn-lt"/>
                  </a:rPr>
                  <a:t>Next Steps</a:t>
                </a: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: </a:t>
                </a:r>
              </a:p>
              <a:p>
                <a:pPr marL="165100" fontAlgn="auto">
                  <a:spcBef>
                    <a:spcPts val="0"/>
                  </a:spcBef>
                  <a:spcAft>
                    <a:spcPts val="600"/>
                  </a:spcAft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  <a:latin typeface="+mn-lt"/>
                  </a:rPr>
                  <a:t>How does rank relate to independence? (Sect. 5.4)</a:t>
                </a:r>
              </a:p>
              <a:p>
                <a:pPr marL="165100" fontAlgn="auto">
                  <a:spcBef>
                    <a:spcPts val="0"/>
                  </a:spcBef>
                  <a:spcAft>
                    <a:spcPts val="600"/>
                  </a:spcAft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  <a:latin typeface="+mn-lt"/>
                  </a:rPr>
                  <a:t>How do we measure similarity between two matrices? (Sect. 5.5)</a:t>
                </a:r>
              </a:p>
            </p:txBody>
          </p:sp>
        </mc:Choice>
        <mc:Fallback>
          <p:sp>
            <p:nvSpPr>
              <p:cNvPr id="7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7962" y="674915"/>
                <a:ext cx="8225038" cy="5758542"/>
              </a:xfrm>
              <a:prstGeom prst="rect">
                <a:avLst/>
              </a:prstGeom>
              <a:blipFill>
                <a:blip r:embed="rId3"/>
                <a:stretch>
                  <a:fillRect l="-1541" t="-1322"/>
                </a:stretch>
              </a:blipFill>
              <a:ln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miter lim="800000"/>
          <a:headEnd/>
          <a:tailEnd/>
        </a:ln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176213" indent="-176213" algn="l" fontAlgn="auto">
          <a:spcBef>
            <a:spcPts val="1200"/>
          </a:spcBef>
          <a:spcAft>
            <a:spcPts val="1200"/>
          </a:spcAft>
          <a:buFont typeface="Arial" pitchFamily="34" charset="0"/>
          <a:buChar char="•"/>
          <a:defRPr b="1" dirty="0" smtClean="0">
            <a:solidFill>
              <a:schemeClr val="accent1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7872</TotalTime>
  <Words>114</Words>
  <Application>Microsoft Macintosh PowerPoint</Application>
  <PresentationFormat>Letter Paper (8.5x11 in)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Cambria Math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433</cp:revision>
  <dcterms:created xsi:type="dcterms:W3CDTF">2002-09-12T17:13:32Z</dcterms:created>
  <dcterms:modified xsi:type="dcterms:W3CDTF">2023-11-03T17:14:20Z</dcterms:modified>
</cp:coreProperties>
</file>