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24: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Exam No. 2 Review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2.7 – 4.5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LU Factorizations (Sects. 2.7)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Markov Chains (Sect. 2.9)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Cofactor Expansion (Sect. 3.1)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Determinants and Matrix Inverses (Sect. 3.2)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Eigenvalues and Eigenvectors (Sect. 3.3)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Diagonalization (Sect. 3.3)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Applications to Systems of Differential Equations (Sects. 3.4-3.6)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Vectors and Lines (Sect. 4.1)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Projections and Planes (Sect. 4.2)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Cross Product (Sect. 4.3) and Linear Operators (Sect. 4.4)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Computer Graphics Applications (Sect. 4.5)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7770</TotalTime>
  <Words>115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429</cp:revision>
  <dcterms:created xsi:type="dcterms:W3CDTF">2002-09-12T17:13:32Z</dcterms:created>
  <dcterms:modified xsi:type="dcterms:W3CDTF">2023-10-25T14:26:39Z</dcterms:modified>
</cp:coreProperties>
</file>