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081" autoAdjust="0"/>
  </p:normalViewPr>
  <p:slideViewPr>
    <p:cSldViewPr snapToGrid="0">
      <p:cViewPr varScale="1">
        <p:scale>
          <a:sx n="129" d="100"/>
          <a:sy n="129" d="100"/>
        </p:scale>
        <p:origin x="1120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22,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how-to-compute-the-cross-product-of-two-given-vectors-using-nump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geeksforgeeks.org/python-program-to-find-volume-surface-area-and-space-diagonal-of-a-cuboi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5024438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</a:rPr>
                  <a:t>Lecture 22: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More Cross Products and Linear Transformations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5024438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Sects. 4.3 and 4.4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𝒖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𝒗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𝒘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𝒅𝒆𝒕</m:t>
                    </m:r>
                    <m:d>
                      <m:dPr>
                        <m:begChr m:val="["/>
                        <m:endChr m:val="]"/>
                        <m:ctrlPr>
                          <a:rPr lang="en-US" sz="1400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1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14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Theorem 4.3.2: useful properties of the cross product.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𝒖</m:t>
                            </m:r>
                            <m: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𝒗</m:t>
                            </m:r>
                          </m:e>
                        </m:d>
                      </m:e>
                      <m:sup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𝒖</m:t>
                            </m:r>
                          </m:e>
                        </m:d>
                      </m:e>
                      <m:sup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14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𝒗</m:t>
                            </m:r>
                          </m:e>
                        </m:d>
                      </m:e>
                      <m:sup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𝒖</m:t>
                        </m:r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14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𝒖</m:t>
                        </m:r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</m:d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‖"/>
                        <m:endChr m:val="‖"/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𝒖</m:t>
                        </m:r>
                      </m:e>
                    </m:d>
                    <m:d>
                      <m:dPr>
                        <m:begChr m:val="‖"/>
                        <m:endChr m:val="‖"/>
                        <m:ctrlP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e>
                    </m:d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= area of the parallelogram determined by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 volume of a parallelepiped is given by: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𝒘</m:t>
                        </m:r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∙(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𝒖</m:t>
                        </m:r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 Right-hand Rule – a consequence of the cross product.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If a transformation is distance preserving, it is a linear transform.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Reflections, projections and rotations are linear transformations.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Theorem 4.4.5 describes scaling of area and volume calculations.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sz="14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Relevant Python Code:</a:t>
                </a:r>
              </a:p>
              <a:p>
                <a:pPr marL="238125" fontAlgn="auto">
                  <a:spcBef>
                    <a:spcPts val="0"/>
                  </a:spcBef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latin typeface="+mn-lt"/>
                    <a:hlinkClick r:id="rId3"/>
                  </a:rPr>
                  <a:t>Cross Product</a:t>
                </a:r>
                <a:r>
                  <a:rPr lang="en-US" sz="14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400" b="1" dirty="0">
                    <a:solidFill>
                      <a:schemeClr val="tx2"/>
                    </a:solidFill>
                    <a:latin typeface="+mn-lt"/>
                    <a:hlinkClick r:id="rId4"/>
                  </a:rPr>
                  <a:t>Volumes and Surface Areas</a:t>
                </a:r>
                <a:endParaRPr lang="en-US" sz="14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Next Steps: </a:t>
                </a:r>
              </a:p>
              <a:p>
                <a:pPr marL="177800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latin typeface="+mn-lt"/>
                  </a:rPr>
                  <a:t>How can we use a matrix transformation to perform rotations in 3D? (Sect. </a:t>
                </a:r>
                <a:r>
                  <a:rPr lang="en-US" sz="1400" b="1">
                    <a:solidFill>
                      <a:schemeClr val="tx2"/>
                    </a:solidFill>
                    <a:latin typeface="+mn-lt"/>
                  </a:rPr>
                  <a:t>4.5)</a:t>
                </a:r>
                <a:endParaRPr lang="en-US" sz="1400" b="1" dirty="0">
                  <a:solidFill>
                    <a:schemeClr val="tx2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5"/>
                <a:stretch>
                  <a:fillRect l="-1541" t="-1322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7597</TotalTime>
  <Words>148</Words>
  <Application>Microsoft Macintosh PowerPoint</Application>
  <PresentationFormat>Letter Paper (8.5x11 in)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417</cp:revision>
  <dcterms:created xsi:type="dcterms:W3CDTF">2002-09-12T17:13:32Z</dcterms:created>
  <dcterms:modified xsi:type="dcterms:W3CDTF">2023-10-23T14:19:43Z</dcterms:modified>
</cp:coreProperties>
</file>