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3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1928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20,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how-to-create-a-vector-in-python-using-nump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kitchingroup.cheme.cmu.edu/blog/2013/02/27/Indexing-vectors-and-arrays-in-Pyth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20: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Vectors and Lines</a:t>
                </a:r>
              </a:p>
              <a:p>
                <a:pPr marL="176213" marR="0" lvl="0" indent="-176213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 typeface="Arial" pitchFamily="34" charset="0"/>
                  <a:buChar char="•"/>
                  <a:tabLst>
                    <a:tab pos="1366838" algn="l"/>
                    <a:tab pos="3194050" algn="l"/>
                    <a:tab pos="502126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Sect. 4.1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Length and Direction of a Vector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Geometric Interpretation of a Vector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 Parallelogram Law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Sums and Differences of Vectors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Scalar Multiple Law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Unit Vectors, Parallel Vectors, Vector Equation of a Line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Pythagoras’ Theorem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8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238125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Vectors in NumPy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Indexing Vectors and Arrays in Python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Projections and Planes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7536</TotalTime>
  <Words>72</Words>
  <Application>Microsoft Macintosh PowerPoint</Application>
  <PresentationFormat>Letter Paper (8.5x11 in)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409</cp:revision>
  <dcterms:created xsi:type="dcterms:W3CDTF">2002-09-12T17:13:32Z</dcterms:created>
  <dcterms:modified xsi:type="dcterms:W3CDTF">2023-10-16T12:32:28Z</dcterms:modified>
</cp:coreProperties>
</file>