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0" autoAdjust="0"/>
    <p:restoredTop sz="95143" autoAdjust="0"/>
  </p:normalViewPr>
  <p:slideViewPr>
    <p:cSldViewPr snapToGrid="0">
      <p:cViewPr varScale="1">
        <p:scale>
          <a:sx n="129" d="100"/>
          <a:sy n="129" d="100"/>
        </p:scale>
        <p:origin x="2008" y="200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19,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owardsdatascience.com/ordinal-differential-equation-ode-in-python-8dc1de21323b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/howsearchworks/how-search-works/ranking-results/" TargetMode="External"/><Relationship Id="rId5" Type="http://schemas.openxmlformats.org/officeDocument/2006/relationships/hyperlink" Target="https://en.wikipedia.org/wiki/PageRank" TargetMode="External"/><Relationship Id="rId4" Type="http://schemas.openxmlformats.org/officeDocument/2006/relationships/hyperlink" Target="https://pythonnumericalmethods.berkeley.edu/notebooks/chapter22.06-Python-ODE-Solver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19: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Applications to Systems of Differential Equations</a:t>
                </a:r>
              </a:p>
              <a:p>
                <a:pPr marL="176213" marR="0" lvl="0" indent="-176213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 typeface="Arial" pitchFamily="34" charset="0"/>
                  <a:buChar char="•"/>
                  <a:tabLst>
                    <a:tab pos="1366838" algn="l"/>
                    <a:tab pos="3194050" algn="l"/>
                    <a:tab pos="502126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Sects. 3.3 (Graphical Descriptions) - 3.6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Attractors and Repellors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 solution to a differential equation,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𝒅𝒇</m:t>
                        </m:r>
                      </m:num>
                      <m:den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, is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𝒂𝒙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800" b="1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 linear system of differential equations can be written as: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is a diagonalizable matrix, every solution has the form:</a:t>
                </a:r>
              </a:p>
              <a:p>
                <a:pPr marL="173037" algn="ctr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18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𝝀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p>
                      <m:sSup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𝝀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sSup>
                      <m:sSupPr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𝝀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,</a:t>
                </a:r>
              </a:p>
              <a:p>
                <a:pPr marL="346075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where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are eigenvectors and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are constants.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8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238125" fontAlgn="auto">
                  <a:spcBef>
                    <a:spcPts val="0"/>
                  </a:spcBef>
                  <a:spcAft>
                    <a:spcPts val="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Ordinary Differential Equation (ODE) in Python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Python ODE Solvers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</a:t>
                </a:r>
              </a:p>
              <a:p>
                <a:pPr marL="238125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5"/>
                  </a:rPr>
                  <a:t>Google Page Rank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6"/>
                  </a:rPr>
                  <a:t>How Google Search Works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How can we understand vectors and lines in higher dimensional spaces that can’t be easily visualized? (Chapter 4)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7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7533</TotalTime>
  <Words>151</Words>
  <Application>Microsoft Macintosh PowerPoint</Application>
  <PresentationFormat>Letter Paper (8.5x11 in)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409</cp:revision>
  <dcterms:created xsi:type="dcterms:W3CDTF">2002-09-12T17:13:32Z</dcterms:created>
  <dcterms:modified xsi:type="dcterms:W3CDTF">2023-10-11T14:10:06Z</dcterms:modified>
</cp:coreProperties>
</file>